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CE6B1-604B-4ED1-B582-637FC2D9E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F34D38-2469-44B8-9DED-90EBEEF5FFF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/>
            <a:t>**</a:t>
          </a:r>
          <a:r>
            <a:rPr lang="es-ES" b="1"/>
            <a:t>Parte 1: Preparación y Creación de la VM</a:t>
          </a:r>
          <a:r>
            <a:rPr lang="es-ES" b="0"/>
            <a:t>**</a:t>
          </a:r>
        </a:p>
      </dgm:t>
    </dgm:pt>
    <dgm:pt modelId="{45946B23-1B60-4630-B874-F31CEB8C3E06}" type="parTrans" cxnId="{A7A93831-40BA-4B92-AA3E-621E78BDC3CE}">
      <dgm:prSet/>
      <dgm:spPr/>
      <dgm:t>
        <a:bodyPr/>
        <a:lstStyle/>
        <a:p>
          <a:endParaRPr lang="es-CL"/>
        </a:p>
      </dgm:t>
    </dgm:pt>
    <dgm:pt modelId="{4ADABC21-B734-45C4-834C-CA34445B4A51}" type="sibTrans" cxnId="{A7A93831-40BA-4B92-AA3E-621E78BDC3CE}">
      <dgm:prSet/>
      <dgm:spPr/>
      <dgm:t>
        <a:bodyPr/>
        <a:lstStyle/>
        <a:p>
          <a:endParaRPr lang="es-CL"/>
        </a:p>
      </dgm:t>
    </dgm:pt>
    <dgm:pt modelId="{6023B52F-7E97-4A95-871A-2CF666C7EF1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/>
            <a:t>1.  **</a:t>
          </a:r>
          <a:r>
            <a:rPr lang="es-CL" b="1"/>
            <a:t>Descargar Software:</a:t>
          </a:r>
          <a:r>
            <a:rPr lang="es-CL" b="0"/>
            <a:t>**</a:t>
          </a:r>
        </a:p>
      </dgm:t>
    </dgm:pt>
    <dgm:pt modelId="{2DB2D930-5C89-4CC0-B0FE-5FA5950A5032}" type="parTrans" cxnId="{17B1EB67-8AB8-4242-8574-975692595A72}">
      <dgm:prSet/>
      <dgm:spPr/>
      <dgm:t>
        <a:bodyPr/>
        <a:lstStyle/>
        <a:p>
          <a:endParaRPr lang="es-CL"/>
        </a:p>
      </dgm:t>
    </dgm:pt>
    <dgm:pt modelId="{2039BCF5-9E4B-4431-A9EA-855473E4A73F}" type="sibTrans" cxnId="{17B1EB67-8AB8-4242-8574-975692595A72}">
      <dgm:prSet/>
      <dgm:spPr/>
      <dgm:t>
        <a:bodyPr/>
        <a:lstStyle/>
        <a:p>
          <a:endParaRPr lang="es-CL"/>
        </a:p>
      </dgm:t>
    </dgm:pt>
    <dgm:pt modelId="{64581AFE-6126-45EB-A264-9B5888EC5B3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/>
            <a:t>*   **</a:t>
          </a:r>
          <a:r>
            <a:rPr lang="es-CL" b="1"/>
            <a:t>VirtualBox:</a:t>
          </a:r>
          <a:r>
            <a:rPr lang="es-CL" b="0"/>
            <a:t>** Desde `virtualbox.org`, descarga el instalador para tu SO host y ejecútalo (aceptar predeterminados).</a:t>
          </a:r>
        </a:p>
      </dgm:t>
    </dgm:pt>
    <dgm:pt modelId="{5923B9CC-E841-49CE-BE66-D90CC857D3A1}" type="parTrans" cxnId="{38C74FC0-FB0C-4E57-9421-8730216BF91A}">
      <dgm:prSet/>
      <dgm:spPr/>
      <dgm:t>
        <a:bodyPr/>
        <a:lstStyle/>
        <a:p>
          <a:endParaRPr lang="es-CL"/>
        </a:p>
      </dgm:t>
    </dgm:pt>
    <dgm:pt modelId="{BB7D82C2-1FCF-4BAB-9A8D-6F3626BBD4CB}" type="sibTrans" cxnId="{38C74FC0-FB0C-4E57-9421-8730216BF91A}">
      <dgm:prSet/>
      <dgm:spPr/>
      <dgm:t>
        <a:bodyPr/>
        <a:lstStyle/>
        <a:p>
          <a:endParaRPr lang="es-CL"/>
        </a:p>
      </dgm:t>
    </dgm:pt>
    <dgm:pt modelId="{773FAF35-7951-4C28-9A92-20DC8EE42145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/>
            <a:t>*   **</a:t>
          </a:r>
          <a:r>
            <a:rPr lang="es-CL" b="1"/>
            <a:t>Imagen ISO de Linux:</a:t>
          </a:r>
          <a:r>
            <a:rPr lang="es-CL" b="0"/>
            <a:t>** Desde `ubuntu.com` (Ubuntu Desktop LTS) o `kali.org` (Kali Linux), descarga el archivo `.iso` (el instalador).</a:t>
          </a:r>
        </a:p>
      </dgm:t>
    </dgm:pt>
    <dgm:pt modelId="{F40E5E1A-E976-4004-8448-30409E38AB46}" type="parTrans" cxnId="{CF4F37E3-E940-4CAB-9A90-BD7A6523BA83}">
      <dgm:prSet/>
      <dgm:spPr/>
      <dgm:t>
        <a:bodyPr/>
        <a:lstStyle/>
        <a:p>
          <a:endParaRPr lang="es-CL"/>
        </a:p>
      </dgm:t>
    </dgm:pt>
    <dgm:pt modelId="{AF540061-64D4-4490-B30E-86254B1A43AC}" type="sibTrans" cxnId="{CF4F37E3-E940-4CAB-9A90-BD7A6523BA83}">
      <dgm:prSet/>
      <dgm:spPr/>
      <dgm:t>
        <a:bodyPr/>
        <a:lstStyle/>
        <a:p>
          <a:endParaRPr lang="es-CL"/>
        </a:p>
      </dgm:t>
    </dgm:pt>
    <dgm:pt modelId="{45D26BFB-8D7E-47E9-972F-3FADABD058E4}" type="pres">
      <dgm:prSet presAssocID="{604CE6B1-604B-4ED1-B582-637FC2D9EC8F}" presName="root" presStyleCnt="0">
        <dgm:presLayoutVars>
          <dgm:dir/>
          <dgm:resizeHandles val="exact"/>
        </dgm:presLayoutVars>
      </dgm:prSet>
      <dgm:spPr/>
    </dgm:pt>
    <dgm:pt modelId="{52AD8AA4-82FD-49FF-9C4F-1D3815661A5E}" type="pres">
      <dgm:prSet presAssocID="{80F34D38-2469-44B8-9DED-90EBEEF5FFFB}" presName="compNode" presStyleCnt="0"/>
      <dgm:spPr/>
    </dgm:pt>
    <dgm:pt modelId="{3A28EEB6-616F-40E7-929F-DCA1FF4CEC6D}" type="pres">
      <dgm:prSet presAssocID="{80F34D38-2469-44B8-9DED-90EBEEF5FFFB}" presName="bgRect" presStyleLbl="bgShp" presStyleIdx="0" presStyleCnt="4"/>
      <dgm:spPr/>
    </dgm:pt>
    <dgm:pt modelId="{CA2022FD-CE4C-4C5A-AAB8-4B46C72F083C}" type="pres">
      <dgm:prSet presAssocID="{80F34D38-2469-44B8-9DED-90EBEEF5FF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ón"/>
        </a:ext>
      </dgm:extLst>
    </dgm:pt>
    <dgm:pt modelId="{483CEA3D-C3BC-40A9-93F5-5776649C97CE}" type="pres">
      <dgm:prSet presAssocID="{80F34D38-2469-44B8-9DED-90EBEEF5FFFB}" presName="spaceRect" presStyleCnt="0"/>
      <dgm:spPr/>
    </dgm:pt>
    <dgm:pt modelId="{514EFFC2-F356-4917-AAB6-C2B15453CBBD}" type="pres">
      <dgm:prSet presAssocID="{80F34D38-2469-44B8-9DED-90EBEEF5FFFB}" presName="parTx" presStyleLbl="revTx" presStyleIdx="0" presStyleCnt="4">
        <dgm:presLayoutVars>
          <dgm:chMax val="0"/>
          <dgm:chPref val="0"/>
        </dgm:presLayoutVars>
      </dgm:prSet>
      <dgm:spPr/>
    </dgm:pt>
    <dgm:pt modelId="{0F051CA2-1E7B-4DF1-844A-ADCB2C649994}" type="pres">
      <dgm:prSet presAssocID="{4ADABC21-B734-45C4-834C-CA34445B4A51}" presName="sibTrans" presStyleCnt="0"/>
      <dgm:spPr/>
    </dgm:pt>
    <dgm:pt modelId="{4F577E57-9FFD-46AF-9BEF-E22ACD179BE6}" type="pres">
      <dgm:prSet presAssocID="{6023B52F-7E97-4A95-871A-2CF666C7EF1E}" presName="compNode" presStyleCnt="0"/>
      <dgm:spPr/>
    </dgm:pt>
    <dgm:pt modelId="{882467F1-102C-4367-85F7-09212A21AD52}" type="pres">
      <dgm:prSet presAssocID="{6023B52F-7E97-4A95-871A-2CF666C7EF1E}" presName="bgRect" presStyleLbl="bgShp" presStyleIdx="1" presStyleCnt="4"/>
      <dgm:spPr/>
    </dgm:pt>
    <dgm:pt modelId="{3D499BA3-0FF2-41AB-B86A-8669AD5EB183}" type="pres">
      <dgm:prSet presAssocID="{6023B52F-7E97-4A95-871A-2CF666C7EF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argar"/>
        </a:ext>
      </dgm:extLst>
    </dgm:pt>
    <dgm:pt modelId="{162041D7-B570-4FD6-9E68-01D30E859D02}" type="pres">
      <dgm:prSet presAssocID="{6023B52F-7E97-4A95-871A-2CF666C7EF1E}" presName="spaceRect" presStyleCnt="0"/>
      <dgm:spPr/>
    </dgm:pt>
    <dgm:pt modelId="{53BFD278-263F-4AAD-B6FF-FD2D08089909}" type="pres">
      <dgm:prSet presAssocID="{6023B52F-7E97-4A95-871A-2CF666C7EF1E}" presName="parTx" presStyleLbl="revTx" presStyleIdx="1" presStyleCnt="4">
        <dgm:presLayoutVars>
          <dgm:chMax val="0"/>
          <dgm:chPref val="0"/>
        </dgm:presLayoutVars>
      </dgm:prSet>
      <dgm:spPr/>
    </dgm:pt>
    <dgm:pt modelId="{192E4EF9-6F07-4E01-AA1D-83FC167F39E5}" type="pres">
      <dgm:prSet presAssocID="{2039BCF5-9E4B-4431-A9EA-855473E4A73F}" presName="sibTrans" presStyleCnt="0"/>
      <dgm:spPr/>
    </dgm:pt>
    <dgm:pt modelId="{98CE719A-419E-44AA-8F75-F53AACBA8C49}" type="pres">
      <dgm:prSet presAssocID="{64581AFE-6126-45EB-A264-9B5888EC5B33}" presName="compNode" presStyleCnt="0"/>
      <dgm:spPr/>
    </dgm:pt>
    <dgm:pt modelId="{6E347055-4E20-4583-9823-C67B8CA28035}" type="pres">
      <dgm:prSet presAssocID="{64581AFE-6126-45EB-A264-9B5888EC5B33}" presName="bgRect" presStyleLbl="bgShp" presStyleIdx="2" presStyleCnt="4"/>
      <dgm:spPr/>
    </dgm:pt>
    <dgm:pt modelId="{106CD252-2694-45D0-BD13-A01E2568B485}" type="pres">
      <dgm:prSet presAssocID="{64581AFE-6126-45EB-A264-9B5888EC5B3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47F6ED65-C1B0-4DAC-A482-628186A2556F}" type="pres">
      <dgm:prSet presAssocID="{64581AFE-6126-45EB-A264-9B5888EC5B33}" presName="spaceRect" presStyleCnt="0"/>
      <dgm:spPr/>
    </dgm:pt>
    <dgm:pt modelId="{CB6E28CB-D4E0-400F-ABC8-63F030913947}" type="pres">
      <dgm:prSet presAssocID="{64581AFE-6126-45EB-A264-9B5888EC5B33}" presName="parTx" presStyleLbl="revTx" presStyleIdx="2" presStyleCnt="4">
        <dgm:presLayoutVars>
          <dgm:chMax val="0"/>
          <dgm:chPref val="0"/>
        </dgm:presLayoutVars>
      </dgm:prSet>
      <dgm:spPr/>
    </dgm:pt>
    <dgm:pt modelId="{95232EE9-998E-47CB-B771-C2DD76C05DE4}" type="pres">
      <dgm:prSet presAssocID="{BB7D82C2-1FCF-4BAB-9A8D-6F3626BBD4CB}" presName="sibTrans" presStyleCnt="0"/>
      <dgm:spPr/>
    </dgm:pt>
    <dgm:pt modelId="{83E5340D-8F8E-44ED-ABF3-1DAF1E7221FE}" type="pres">
      <dgm:prSet presAssocID="{773FAF35-7951-4C28-9A92-20DC8EE42145}" presName="compNode" presStyleCnt="0"/>
      <dgm:spPr/>
    </dgm:pt>
    <dgm:pt modelId="{D30DFF46-FD29-48CD-A6DD-76585FD0FF9B}" type="pres">
      <dgm:prSet presAssocID="{773FAF35-7951-4C28-9A92-20DC8EE42145}" presName="bgRect" presStyleLbl="bgShp" presStyleIdx="3" presStyleCnt="4"/>
      <dgm:spPr/>
    </dgm:pt>
    <dgm:pt modelId="{4E608D84-B23D-4C73-ADB8-4F9B090765BE}" type="pres">
      <dgm:prSet presAssocID="{773FAF35-7951-4C28-9A92-20DC8EE421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1EB7E9E1-A129-481E-BB63-2EC0C47882A7}" type="pres">
      <dgm:prSet presAssocID="{773FAF35-7951-4C28-9A92-20DC8EE42145}" presName="spaceRect" presStyleCnt="0"/>
      <dgm:spPr/>
    </dgm:pt>
    <dgm:pt modelId="{8DCC8081-0A75-4E08-867A-297661776A7C}" type="pres">
      <dgm:prSet presAssocID="{773FAF35-7951-4C28-9A92-20DC8EE421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B93E28-BBAA-4D15-8DE7-313AC040540D}" type="presOf" srcId="{6023B52F-7E97-4A95-871A-2CF666C7EF1E}" destId="{53BFD278-263F-4AAD-B6FF-FD2D08089909}" srcOrd="0" destOrd="0" presId="urn:microsoft.com/office/officeart/2018/2/layout/IconVerticalSolidList"/>
    <dgm:cxn modelId="{A7A93831-40BA-4B92-AA3E-621E78BDC3CE}" srcId="{604CE6B1-604B-4ED1-B582-637FC2D9EC8F}" destId="{80F34D38-2469-44B8-9DED-90EBEEF5FFFB}" srcOrd="0" destOrd="0" parTransId="{45946B23-1B60-4630-B874-F31CEB8C3E06}" sibTransId="{4ADABC21-B734-45C4-834C-CA34445B4A51}"/>
    <dgm:cxn modelId="{46D0FB5E-6047-4D0D-BC28-E3CCB70A1E9E}" type="presOf" srcId="{64581AFE-6126-45EB-A264-9B5888EC5B33}" destId="{CB6E28CB-D4E0-400F-ABC8-63F030913947}" srcOrd="0" destOrd="0" presId="urn:microsoft.com/office/officeart/2018/2/layout/IconVerticalSolidList"/>
    <dgm:cxn modelId="{FB27F566-D4D3-4A23-B068-008CD50AC0FF}" type="presOf" srcId="{604CE6B1-604B-4ED1-B582-637FC2D9EC8F}" destId="{45D26BFB-8D7E-47E9-972F-3FADABD058E4}" srcOrd="0" destOrd="0" presId="urn:microsoft.com/office/officeart/2018/2/layout/IconVerticalSolidList"/>
    <dgm:cxn modelId="{17B1EB67-8AB8-4242-8574-975692595A72}" srcId="{604CE6B1-604B-4ED1-B582-637FC2D9EC8F}" destId="{6023B52F-7E97-4A95-871A-2CF666C7EF1E}" srcOrd="1" destOrd="0" parTransId="{2DB2D930-5C89-4CC0-B0FE-5FA5950A5032}" sibTransId="{2039BCF5-9E4B-4431-A9EA-855473E4A73F}"/>
    <dgm:cxn modelId="{4F5D5777-AFB1-44C7-8142-8FC56CC330F6}" type="presOf" srcId="{80F34D38-2469-44B8-9DED-90EBEEF5FFFB}" destId="{514EFFC2-F356-4917-AAB6-C2B15453CBBD}" srcOrd="0" destOrd="0" presId="urn:microsoft.com/office/officeart/2018/2/layout/IconVerticalSolidList"/>
    <dgm:cxn modelId="{38C74FC0-FB0C-4E57-9421-8730216BF91A}" srcId="{604CE6B1-604B-4ED1-B582-637FC2D9EC8F}" destId="{64581AFE-6126-45EB-A264-9B5888EC5B33}" srcOrd="2" destOrd="0" parTransId="{5923B9CC-E841-49CE-BE66-D90CC857D3A1}" sibTransId="{BB7D82C2-1FCF-4BAB-9A8D-6F3626BBD4CB}"/>
    <dgm:cxn modelId="{8E11B8C8-2442-4AC4-A10C-53684EFE31E4}" type="presOf" srcId="{773FAF35-7951-4C28-9A92-20DC8EE42145}" destId="{8DCC8081-0A75-4E08-867A-297661776A7C}" srcOrd="0" destOrd="0" presId="urn:microsoft.com/office/officeart/2018/2/layout/IconVerticalSolidList"/>
    <dgm:cxn modelId="{CF4F37E3-E940-4CAB-9A90-BD7A6523BA83}" srcId="{604CE6B1-604B-4ED1-B582-637FC2D9EC8F}" destId="{773FAF35-7951-4C28-9A92-20DC8EE42145}" srcOrd="3" destOrd="0" parTransId="{F40E5E1A-E976-4004-8448-30409E38AB46}" sibTransId="{AF540061-64D4-4490-B30E-86254B1A43AC}"/>
    <dgm:cxn modelId="{28E16370-98FD-459D-A75E-71B1E5A1C8F5}" type="presParOf" srcId="{45D26BFB-8D7E-47E9-972F-3FADABD058E4}" destId="{52AD8AA4-82FD-49FF-9C4F-1D3815661A5E}" srcOrd="0" destOrd="0" presId="urn:microsoft.com/office/officeart/2018/2/layout/IconVerticalSolidList"/>
    <dgm:cxn modelId="{52276100-04CC-47B0-96F0-47A49416D878}" type="presParOf" srcId="{52AD8AA4-82FD-49FF-9C4F-1D3815661A5E}" destId="{3A28EEB6-616F-40E7-929F-DCA1FF4CEC6D}" srcOrd="0" destOrd="0" presId="urn:microsoft.com/office/officeart/2018/2/layout/IconVerticalSolidList"/>
    <dgm:cxn modelId="{666109C2-8484-4DEC-AB08-8139904443D9}" type="presParOf" srcId="{52AD8AA4-82FD-49FF-9C4F-1D3815661A5E}" destId="{CA2022FD-CE4C-4C5A-AAB8-4B46C72F083C}" srcOrd="1" destOrd="0" presId="urn:microsoft.com/office/officeart/2018/2/layout/IconVerticalSolidList"/>
    <dgm:cxn modelId="{B6C00950-B327-463D-B842-92D8175B9936}" type="presParOf" srcId="{52AD8AA4-82FD-49FF-9C4F-1D3815661A5E}" destId="{483CEA3D-C3BC-40A9-93F5-5776649C97CE}" srcOrd="2" destOrd="0" presId="urn:microsoft.com/office/officeart/2018/2/layout/IconVerticalSolidList"/>
    <dgm:cxn modelId="{58AC3453-2D30-4098-8573-0C7B2D712CE7}" type="presParOf" srcId="{52AD8AA4-82FD-49FF-9C4F-1D3815661A5E}" destId="{514EFFC2-F356-4917-AAB6-C2B15453CBBD}" srcOrd="3" destOrd="0" presId="urn:microsoft.com/office/officeart/2018/2/layout/IconVerticalSolidList"/>
    <dgm:cxn modelId="{C5BFBF35-E776-49FD-B2A2-9426BB241A4F}" type="presParOf" srcId="{45D26BFB-8D7E-47E9-972F-3FADABD058E4}" destId="{0F051CA2-1E7B-4DF1-844A-ADCB2C649994}" srcOrd="1" destOrd="0" presId="urn:microsoft.com/office/officeart/2018/2/layout/IconVerticalSolidList"/>
    <dgm:cxn modelId="{7EA4D442-1709-430E-9BC8-034DFB2C0D9E}" type="presParOf" srcId="{45D26BFB-8D7E-47E9-972F-3FADABD058E4}" destId="{4F577E57-9FFD-46AF-9BEF-E22ACD179BE6}" srcOrd="2" destOrd="0" presId="urn:microsoft.com/office/officeart/2018/2/layout/IconVerticalSolidList"/>
    <dgm:cxn modelId="{E7996BDB-278D-4B98-BEC2-B74ABA2A1466}" type="presParOf" srcId="{4F577E57-9FFD-46AF-9BEF-E22ACD179BE6}" destId="{882467F1-102C-4367-85F7-09212A21AD52}" srcOrd="0" destOrd="0" presId="urn:microsoft.com/office/officeart/2018/2/layout/IconVerticalSolidList"/>
    <dgm:cxn modelId="{C96A97CF-2613-43E1-B7E1-885C624724AE}" type="presParOf" srcId="{4F577E57-9FFD-46AF-9BEF-E22ACD179BE6}" destId="{3D499BA3-0FF2-41AB-B86A-8669AD5EB183}" srcOrd="1" destOrd="0" presId="urn:microsoft.com/office/officeart/2018/2/layout/IconVerticalSolidList"/>
    <dgm:cxn modelId="{AB9DBE1E-6181-4DAD-B1C9-204D9D5143C7}" type="presParOf" srcId="{4F577E57-9FFD-46AF-9BEF-E22ACD179BE6}" destId="{162041D7-B570-4FD6-9E68-01D30E859D02}" srcOrd="2" destOrd="0" presId="urn:microsoft.com/office/officeart/2018/2/layout/IconVerticalSolidList"/>
    <dgm:cxn modelId="{78A69D4D-2995-4033-A64A-782652D4089E}" type="presParOf" srcId="{4F577E57-9FFD-46AF-9BEF-E22ACD179BE6}" destId="{53BFD278-263F-4AAD-B6FF-FD2D08089909}" srcOrd="3" destOrd="0" presId="urn:microsoft.com/office/officeart/2018/2/layout/IconVerticalSolidList"/>
    <dgm:cxn modelId="{88433ECE-1972-4D82-8261-C62B11344B7E}" type="presParOf" srcId="{45D26BFB-8D7E-47E9-972F-3FADABD058E4}" destId="{192E4EF9-6F07-4E01-AA1D-83FC167F39E5}" srcOrd="3" destOrd="0" presId="urn:microsoft.com/office/officeart/2018/2/layout/IconVerticalSolidList"/>
    <dgm:cxn modelId="{0062405D-3657-47D2-A1EE-8DA8780F4B34}" type="presParOf" srcId="{45D26BFB-8D7E-47E9-972F-3FADABD058E4}" destId="{98CE719A-419E-44AA-8F75-F53AACBA8C49}" srcOrd="4" destOrd="0" presId="urn:microsoft.com/office/officeart/2018/2/layout/IconVerticalSolidList"/>
    <dgm:cxn modelId="{F7821183-D607-478B-8FC1-BF63ABD4570A}" type="presParOf" srcId="{98CE719A-419E-44AA-8F75-F53AACBA8C49}" destId="{6E347055-4E20-4583-9823-C67B8CA28035}" srcOrd="0" destOrd="0" presId="urn:microsoft.com/office/officeart/2018/2/layout/IconVerticalSolidList"/>
    <dgm:cxn modelId="{6F5BFBCA-29AA-4713-B158-409FFC869F9D}" type="presParOf" srcId="{98CE719A-419E-44AA-8F75-F53AACBA8C49}" destId="{106CD252-2694-45D0-BD13-A01E2568B485}" srcOrd="1" destOrd="0" presId="urn:microsoft.com/office/officeart/2018/2/layout/IconVerticalSolidList"/>
    <dgm:cxn modelId="{754471DD-288E-4379-B219-275824ACAB63}" type="presParOf" srcId="{98CE719A-419E-44AA-8F75-F53AACBA8C49}" destId="{47F6ED65-C1B0-4DAC-A482-628186A2556F}" srcOrd="2" destOrd="0" presId="urn:microsoft.com/office/officeart/2018/2/layout/IconVerticalSolidList"/>
    <dgm:cxn modelId="{2288E437-4ABE-4548-9C1D-C9BB75FBFA0F}" type="presParOf" srcId="{98CE719A-419E-44AA-8F75-F53AACBA8C49}" destId="{CB6E28CB-D4E0-400F-ABC8-63F030913947}" srcOrd="3" destOrd="0" presId="urn:microsoft.com/office/officeart/2018/2/layout/IconVerticalSolidList"/>
    <dgm:cxn modelId="{8772A7DE-37DB-40D9-965F-8517DB74DA53}" type="presParOf" srcId="{45D26BFB-8D7E-47E9-972F-3FADABD058E4}" destId="{95232EE9-998E-47CB-B771-C2DD76C05DE4}" srcOrd="5" destOrd="0" presId="urn:microsoft.com/office/officeart/2018/2/layout/IconVerticalSolidList"/>
    <dgm:cxn modelId="{CE2F5679-3B17-4445-B374-B9CDB13C157D}" type="presParOf" srcId="{45D26BFB-8D7E-47E9-972F-3FADABD058E4}" destId="{83E5340D-8F8E-44ED-ABF3-1DAF1E7221FE}" srcOrd="6" destOrd="0" presId="urn:microsoft.com/office/officeart/2018/2/layout/IconVerticalSolidList"/>
    <dgm:cxn modelId="{5F04B18D-F7B3-4150-A437-1F4A870EAF86}" type="presParOf" srcId="{83E5340D-8F8E-44ED-ABF3-1DAF1E7221FE}" destId="{D30DFF46-FD29-48CD-A6DD-76585FD0FF9B}" srcOrd="0" destOrd="0" presId="urn:microsoft.com/office/officeart/2018/2/layout/IconVerticalSolidList"/>
    <dgm:cxn modelId="{F21876BE-0931-4DBB-91E0-69D126139219}" type="presParOf" srcId="{83E5340D-8F8E-44ED-ABF3-1DAF1E7221FE}" destId="{4E608D84-B23D-4C73-ADB8-4F9B090765BE}" srcOrd="1" destOrd="0" presId="urn:microsoft.com/office/officeart/2018/2/layout/IconVerticalSolidList"/>
    <dgm:cxn modelId="{39B18EB3-168B-4D71-A548-9AB5876D882C}" type="presParOf" srcId="{83E5340D-8F8E-44ED-ABF3-1DAF1E7221FE}" destId="{1EB7E9E1-A129-481E-BB63-2EC0C47882A7}" srcOrd="2" destOrd="0" presId="urn:microsoft.com/office/officeart/2018/2/layout/IconVerticalSolidList"/>
    <dgm:cxn modelId="{B6CC45D1-EF6E-467C-9DE0-00F7F7F814A5}" type="presParOf" srcId="{83E5340D-8F8E-44ED-ABF3-1DAF1E7221FE}" destId="{8DCC8081-0A75-4E08-867A-297661776A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8EEB6-616F-40E7-929F-DCA1FF4CEC6D}">
      <dsp:nvSpPr>
        <dsp:cNvPr id="0" name=""/>
        <dsp:cNvSpPr/>
      </dsp:nvSpPr>
      <dsp:spPr>
        <a:xfrm>
          <a:off x="0" y="2261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22FD-CE4C-4C5A-AAB8-4B46C72F083C}">
      <dsp:nvSpPr>
        <dsp:cNvPr id="0" name=""/>
        <dsp:cNvSpPr/>
      </dsp:nvSpPr>
      <dsp:spPr>
        <a:xfrm>
          <a:off x="346647" y="260097"/>
          <a:ext cx="630267" cy="630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FFC2-F356-4917-AAB6-C2B15453CBBD}">
      <dsp:nvSpPr>
        <dsp:cNvPr id="0" name=""/>
        <dsp:cNvSpPr/>
      </dsp:nvSpPr>
      <dsp:spPr>
        <a:xfrm>
          <a:off x="1323562" y="2261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/>
            <a:t>**</a:t>
          </a:r>
          <a:r>
            <a:rPr lang="es-ES" sz="1500" b="1" kern="1200"/>
            <a:t>Parte 1: Preparación y Creación de la VM</a:t>
          </a:r>
          <a:r>
            <a:rPr lang="es-ES" sz="1500" b="0" kern="1200"/>
            <a:t>**</a:t>
          </a:r>
        </a:p>
      </dsp:txBody>
      <dsp:txXfrm>
        <a:off x="1323562" y="2261"/>
        <a:ext cx="4966663" cy="1145941"/>
      </dsp:txXfrm>
    </dsp:sp>
    <dsp:sp modelId="{882467F1-102C-4367-85F7-09212A21AD52}">
      <dsp:nvSpPr>
        <dsp:cNvPr id="0" name=""/>
        <dsp:cNvSpPr/>
      </dsp:nvSpPr>
      <dsp:spPr>
        <a:xfrm>
          <a:off x="0" y="1434688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99BA3-0FF2-41AB-B86A-8669AD5EB183}">
      <dsp:nvSpPr>
        <dsp:cNvPr id="0" name=""/>
        <dsp:cNvSpPr/>
      </dsp:nvSpPr>
      <dsp:spPr>
        <a:xfrm>
          <a:off x="346647" y="1692524"/>
          <a:ext cx="630267" cy="6302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FD278-263F-4AAD-B6FF-FD2D08089909}">
      <dsp:nvSpPr>
        <dsp:cNvPr id="0" name=""/>
        <dsp:cNvSpPr/>
      </dsp:nvSpPr>
      <dsp:spPr>
        <a:xfrm>
          <a:off x="1323562" y="1434688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b="0" kern="1200"/>
            <a:t>1.  **</a:t>
          </a:r>
          <a:r>
            <a:rPr lang="es-CL" sz="1500" b="1" kern="1200"/>
            <a:t>Descargar Software:</a:t>
          </a:r>
          <a:r>
            <a:rPr lang="es-CL" sz="1500" b="0" kern="1200"/>
            <a:t>**</a:t>
          </a:r>
        </a:p>
      </dsp:txBody>
      <dsp:txXfrm>
        <a:off x="1323562" y="1434688"/>
        <a:ext cx="4966663" cy="1145941"/>
      </dsp:txXfrm>
    </dsp:sp>
    <dsp:sp modelId="{6E347055-4E20-4583-9823-C67B8CA28035}">
      <dsp:nvSpPr>
        <dsp:cNvPr id="0" name=""/>
        <dsp:cNvSpPr/>
      </dsp:nvSpPr>
      <dsp:spPr>
        <a:xfrm>
          <a:off x="0" y="2867115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CD252-2694-45D0-BD13-A01E2568B485}">
      <dsp:nvSpPr>
        <dsp:cNvPr id="0" name=""/>
        <dsp:cNvSpPr/>
      </dsp:nvSpPr>
      <dsp:spPr>
        <a:xfrm>
          <a:off x="346647" y="3124952"/>
          <a:ext cx="630267" cy="6302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E28CB-D4E0-400F-ABC8-63F030913947}">
      <dsp:nvSpPr>
        <dsp:cNvPr id="0" name=""/>
        <dsp:cNvSpPr/>
      </dsp:nvSpPr>
      <dsp:spPr>
        <a:xfrm>
          <a:off x="1323562" y="2867115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b="0" kern="1200"/>
            <a:t>*   **</a:t>
          </a:r>
          <a:r>
            <a:rPr lang="es-CL" sz="1500" b="1" kern="1200"/>
            <a:t>VirtualBox:</a:t>
          </a:r>
          <a:r>
            <a:rPr lang="es-CL" sz="1500" b="0" kern="1200"/>
            <a:t>** Desde `virtualbox.org`, descarga el instalador para tu SO host y ejecútalo (aceptar predeterminados).</a:t>
          </a:r>
        </a:p>
      </dsp:txBody>
      <dsp:txXfrm>
        <a:off x="1323562" y="2867115"/>
        <a:ext cx="4966663" cy="1145941"/>
      </dsp:txXfrm>
    </dsp:sp>
    <dsp:sp modelId="{D30DFF46-FD29-48CD-A6DD-76585FD0FF9B}">
      <dsp:nvSpPr>
        <dsp:cNvPr id="0" name=""/>
        <dsp:cNvSpPr/>
      </dsp:nvSpPr>
      <dsp:spPr>
        <a:xfrm>
          <a:off x="0" y="4299542"/>
          <a:ext cx="6290226" cy="11459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08D84-B23D-4C73-ADB8-4F9B090765BE}">
      <dsp:nvSpPr>
        <dsp:cNvPr id="0" name=""/>
        <dsp:cNvSpPr/>
      </dsp:nvSpPr>
      <dsp:spPr>
        <a:xfrm>
          <a:off x="346647" y="4557379"/>
          <a:ext cx="630267" cy="6302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C8081-0A75-4E08-867A-297661776A7C}">
      <dsp:nvSpPr>
        <dsp:cNvPr id="0" name=""/>
        <dsp:cNvSpPr/>
      </dsp:nvSpPr>
      <dsp:spPr>
        <a:xfrm>
          <a:off x="1323562" y="4299542"/>
          <a:ext cx="4966663" cy="1145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279" tIns="121279" rIns="121279" bIns="12127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b="0" kern="1200"/>
            <a:t>*   **</a:t>
          </a:r>
          <a:r>
            <a:rPr lang="es-CL" sz="1500" b="1" kern="1200"/>
            <a:t>Imagen ISO de Linux:</a:t>
          </a:r>
          <a:r>
            <a:rPr lang="es-CL" sz="1500" b="0" kern="1200"/>
            <a:t>** Desde `ubuntu.com` (Ubuntu Desktop LTS) o `kali.org` (Kali Linux), descarga el archivo `.iso` (el instalador).</a:t>
          </a:r>
        </a:p>
      </dsp:txBody>
      <dsp:txXfrm>
        <a:off x="1323562" y="4299542"/>
        <a:ext cx="4966663" cy="114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4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3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60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009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96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23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8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9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1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9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4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13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4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95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17CCA7-ACCC-8E73-1A11-20E37906E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s-ES" sz="3800" b="1" dirty="0">
                <a:effectLst/>
                <a:latin typeface="Consolas" panose="020B0609020204030204" pitchFamily="49" charset="0"/>
              </a:rPr>
              <a:t>Guía: Instalación de Linux (Ubuntu/Kali) en VirtualBox y exploración de la GUI</a:t>
            </a:r>
            <a:br>
              <a:rPr lang="es-ES" sz="3800" b="0" dirty="0">
                <a:effectLst/>
                <a:latin typeface="Consolas" panose="020B0609020204030204" pitchFamily="49" charset="0"/>
              </a:rPr>
            </a:br>
            <a:endParaRPr lang="es-CL" sz="3800" b="1" i="1" u="sn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047116-56DD-6C29-2960-97B59C2DCB85}"/>
              </a:ext>
            </a:extLst>
          </p:cNvPr>
          <p:cNvSpPr txBox="1"/>
          <p:nvPr/>
        </p:nvSpPr>
        <p:spPr>
          <a:xfrm>
            <a:off x="26829" y="1441450"/>
            <a:ext cx="4865211" cy="5416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effectLst/>
              </a:rPr>
              <a:t>**</a:t>
            </a:r>
            <a:r>
              <a:rPr lang="en-US" sz="2200" b="1" dirty="0">
                <a:effectLst/>
              </a:rPr>
              <a:t>(B1 06) </a:t>
            </a:r>
            <a:r>
              <a:rPr lang="en-US" sz="2200" u="sng" dirty="0">
                <a:solidFill>
                  <a:srgbClr val="FF0000"/>
                </a:solidFill>
                <a:effectLst/>
              </a:rPr>
              <a:t>Error Nombre </a:t>
            </a:r>
            <a:r>
              <a:rPr lang="en-US" sz="2200" u="sng" dirty="0" err="1">
                <a:solidFill>
                  <a:srgbClr val="FF0000"/>
                </a:solidFill>
                <a:effectLst/>
              </a:rPr>
              <a:t>Existente</a:t>
            </a:r>
            <a:r>
              <a:rPr lang="en-US" sz="2200" u="sng" dirty="0">
                <a:solidFill>
                  <a:srgbClr val="FF0000"/>
                </a:solidFill>
                <a:effectLst/>
              </a:rPr>
              <a:t> </a:t>
            </a:r>
            <a:r>
              <a:rPr lang="en-US" sz="2200" b="1" dirty="0">
                <a:effectLst/>
              </a:rPr>
              <a:t>/ </a:t>
            </a:r>
            <a:r>
              <a:rPr lang="en-US" sz="2200" b="1" dirty="0" err="1">
                <a:effectLst/>
              </a:rPr>
              <a:t>Limpieza</a:t>
            </a:r>
            <a:r>
              <a:rPr lang="en-US" sz="2200" b="1" dirty="0">
                <a:effectLst/>
              </a:rPr>
              <a:t>:</a:t>
            </a:r>
            <a:r>
              <a:rPr lang="en-US" sz="2200" b="0" dirty="0">
                <a:effectLst/>
              </a:rPr>
              <a:t>** Si </a:t>
            </a:r>
            <a:r>
              <a:rPr lang="en-US" sz="2200" b="0" dirty="0" err="1">
                <a:effectLst/>
              </a:rPr>
              <a:t>el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nombre</a:t>
            </a:r>
            <a:r>
              <a:rPr lang="en-US" sz="2200" b="0" dirty="0">
                <a:effectLst/>
              </a:rPr>
              <a:t> de la VM </a:t>
            </a:r>
            <a:r>
              <a:rPr lang="en-US" sz="2200" b="0" dirty="0" err="1">
                <a:effectLst/>
              </a:rPr>
              <a:t>ya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existe</a:t>
            </a:r>
            <a:r>
              <a:rPr lang="en-US" sz="2200" b="0" dirty="0">
                <a:effectLst/>
              </a:rPr>
              <a:t>, VirtualBox </a:t>
            </a:r>
            <a:r>
              <a:rPr lang="en-US" sz="2200" b="0" dirty="0" err="1">
                <a:effectLst/>
              </a:rPr>
              <a:t>dará</a:t>
            </a:r>
            <a:r>
              <a:rPr lang="en-US" sz="2200" b="0" dirty="0">
                <a:effectLst/>
              </a:rPr>
              <a:t> error. Cambia </a:t>
            </a:r>
            <a:r>
              <a:rPr lang="en-US" sz="2200" b="0" dirty="0" err="1">
                <a:effectLst/>
              </a:rPr>
              <a:t>el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nombre</a:t>
            </a:r>
            <a:r>
              <a:rPr lang="en-US" sz="2200" b="0" dirty="0">
                <a:effectLst/>
              </a:rPr>
              <a:t>. *</a:t>
            </a:r>
            <a:r>
              <a:rPr lang="en-US" sz="2200" b="0" i="1" dirty="0">
                <a:effectLst/>
              </a:rPr>
              <a:t>Para </a:t>
            </a:r>
            <a:r>
              <a:rPr lang="en-US" sz="2200" b="0" i="1" dirty="0" err="1">
                <a:effectLst/>
              </a:rPr>
              <a:t>eliminar</a:t>
            </a:r>
            <a:r>
              <a:rPr lang="en-US" sz="2200" b="0" i="1" dirty="0">
                <a:effectLst/>
              </a:rPr>
              <a:t> VMs </a:t>
            </a:r>
            <a:r>
              <a:rPr lang="en-US" sz="2200" b="0" i="1" dirty="0" err="1">
                <a:effectLst/>
              </a:rPr>
              <a:t>antiguas</a:t>
            </a:r>
            <a:r>
              <a:rPr lang="en-US" sz="2200" b="0" i="1" dirty="0">
                <a:effectLst/>
              </a:rPr>
              <a:t> o </a:t>
            </a:r>
            <a:r>
              <a:rPr lang="en-US" sz="2200" b="0" i="1" dirty="0" err="1">
                <a:effectLst/>
              </a:rPr>
              <a:t>defectuosas</a:t>
            </a:r>
            <a:r>
              <a:rPr lang="en-US" sz="2200" b="0" i="1" dirty="0">
                <a:effectLst/>
              </a:rPr>
              <a:t> que </a:t>
            </a:r>
            <a:r>
              <a:rPr lang="en-US" sz="2200" b="0" i="1" dirty="0" err="1">
                <a:effectLst/>
              </a:rPr>
              <a:t>ocupan</a:t>
            </a:r>
            <a:r>
              <a:rPr lang="en-US" sz="2200" b="0" i="1" dirty="0">
                <a:effectLst/>
              </a:rPr>
              <a:t> </a:t>
            </a:r>
            <a:r>
              <a:rPr lang="en-US" sz="2200" b="0" i="1" dirty="0" err="1">
                <a:effectLst/>
              </a:rPr>
              <a:t>nombres</a:t>
            </a:r>
            <a:r>
              <a:rPr lang="en-US" sz="2200" b="0" i="1" dirty="0">
                <a:effectLst/>
              </a:rPr>
              <a:t> y </a:t>
            </a:r>
            <a:r>
              <a:rPr lang="en-US" sz="2200" b="0" i="1" dirty="0" err="1">
                <a:effectLst/>
              </a:rPr>
              <a:t>espacio</a:t>
            </a:r>
            <a:r>
              <a:rPr lang="en-US" sz="2200" b="0" i="1" dirty="0">
                <a:effectLst/>
              </a:rPr>
              <a:t>: En VirtualBox Manager, </a:t>
            </a:r>
            <a:r>
              <a:rPr lang="en-US" sz="2200" b="0" i="1" dirty="0" err="1">
                <a:effectLst/>
              </a:rPr>
              <a:t>clic</a:t>
            </a:r>
            <a:r>
              <a:rPr lang="en-US" sz="2200" b="0" i="1" dirty="0">
                <a:effectLst/>
              </a:rPr>
              <a:t> derecho </a:t>
            </a:r>
            <a:r>
              <a:rPr lang="en-US" sz="2200" b="0" i="1" dirty="0" err="1">
                <a:effectLst/>
              </a:rPr>
              <a:t>sobre</a:t>
            </a:r>
            <a:r>
              <a:rPr lang="en-US" sz="2200" b="0" i="1" dirty="0">
                <a:effectLst/>
              </a:rPr>
              <a:t> la VM &gt; </a:t>
            </a:r>
            <a:r>
              <a:rPr lang="en-US" sz="2200" b="0" i="1" dirty="0" err="1">
                <a:effectLst/>
              </a:rPr>
              <a:t>Eliminar</a:t>
            </a:r>
            <a:r>
              <a:rPr lang="en-US" sz="2200" b="0" i="1" dirty="0">
                <a:effectLst/>
              </a:rPr>
              <a:t> &gt; "</a:t>
            </a:r>
            <a:r>
              <a:rPr lang="en-US" sz="2200" b="0" i="1" dirty="0" err="1">
                <a:effectLst/>
              </a:rPr>
              <a:t>Eliminar</a:t>
            </a:r>
            <a:r>
              <a:rPr lang="en-US" sz="2200" b="0" i="1" dirty="0">
                <a:effectLst/>
              </a:rPr>
              <a:t> </a:t>
            </a:r>
            <a:r>
              <a:rPr lang="en-US" sz="2200" b="0" i="1" dirty="0" err="1">
                <a:effectLst/>
              </a:rPr>
              <a:t>todos</a:t>
            </a:r>
            <a:r>
              <a:rPr lang="en-US" sz="2200" b="0" i="1" dirty="0">
                <a:effectLst/>
              </a:rPr>
              <a:t> </a:t>
            </a:r>
            <a:r>
              <a:rPr lang="en-US" sz="2200" b="0" i="1" dirty="0" err="1">
                <a:effectLst/>
              </a:rPr>
              <a:t>los</a:t>
            </a:r>
            <a:r>
              <a:rPr lang="en-US" sz="2200" b="0" i="1" dirty="0">
                <a:effectLst/>
              </a:rPr>
              <a:t> </a:t>
            </a:r>
            <a:r>
              <a:rPr lang="en-US" sz="2200" b="0" i="1" dirty="0" err="1">
                <a:effectLst/>
              </a:rPr>
              <a:t>archivos</a:t>
            </a:r>
            <a:r>
              <a:rPr lang="en-US" sz="2200" b="0" i="1" dirty="0">
                <a:effectLst/>
              </a:rPr>
              <a:t>".</a:t>
            </a:r>
            <a:r>
              <a:rPr lang="en-US" sz="2200" b="0" dirty="0">
                <a:effectLst/>
              </a:rPr>
              <a:t>*</a:t>
            </a:r>
            <a:br>
              <a:rPr lang="en-US" sz="2200" b="0" dirty="0">
                <a:effectLst/>
              </a:rPr>
            </a:br>
            <a:r>
              <a:rPr lang="en-US" sz="2200" b="1" u="sng" dirty="0">
                <a:solidFill>
                  <a:srgbClr val="FF0000"/>
                </a:solidFill>
                <a:effectLst/>
              </a:rPr>
              <a:t>Error de </a:t>
            </a:r>
            <a:r>
              <a:rPr lang="en-US" sz="2200" b="1" u="sng" dirty="0" err="1">
                <a:solidFill>
                  <a:srgbClr val="FF0000"/>
                </a:solidFill>
                <a:effectLst/>
              </a:rPr>
              <a:t>arranque</a:t>
            </a:r>
            <a:r>
              <a:rPr lang="en-US" sz="2200" b="1" u="sng" dirty="0">
                <a:solidFill>
                  <a:srgbClr val="FF0000"/>
                </a:solidFill>
                <a:effectLst/>
              </a:rPr>
              <a:t> / </a:t>
            </a:r>
            <a:r>
              <a:rPr lang="en-US" sz="2200" b="1" u="sng" dirty="0" err="1">
                <a:solidFill>
                  <a:srgbClr val="FF0000"/>
                </a:solidFill>
                <a:effectLst/>
              </a:rPr>
              <a:t>Selección</a:t>
            </a:r>
            <a:r>
              <a:rPr lang="en-US" sz="2200" b="1" u="sng" dirty="0">
                <a:solidFill>
                  <a:srgbClr val="FF0000"/>
                </a:solidFill>
                <a:effectLst/>
              </a:rPr>
              <a:t> de ISO</a:t>
            </a:r>
            <a:r>
              <a:rPr lang="en-US" sz="2200" b="1" dirty="0">
                <a:effectLst/>
              </a:rPr>
              <a:t>):</a:t>
            </a:r>
            <a:r>
              <a:rPr lang="en-US" sz="2200" b="0" dirty="0">
                <a:effectLst/>
              </a:rPr>
              <a:t>** Si la VM no </a:t>
            </a:r>
            <a:r>
              <a:rPr lang="en-US" sz="2200" b="0" dirty="0" err="1">
                <a:effectLst/>
              </a:rPr>
              <a:t>arranca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desde</a:t>
            </a:r>
            <a:r>
              <a:rPr lang="en-US" sz="2200" b="0" dirty="0">
                <a:effectLst/>
              </a:rPr>
              <a:t> la ISO (que </a:t>
            </a:r>
            <a:r>
              <a:rPr lang="en-US" sz="2200" b="0" dirty="0" err="1">
                <a:effectLst/>
              </a:rPr>
              <a:t>debería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estar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asignada</a:t>
            </a:r>
            <a:r>
              <a:rPr lang="en-US" sz="2200" b="0" dirty="0">
                <a:effectLst/>
              </a:rPr>
              <a:t> al IDE virtual) o </a:t>
            </a:r>
            <a:r>
              <a:rPr lang="en-US" sz="2200" b="0" dirty="0" err="1">
                <a:effectLst/>
              </a:rPr>
              <a:t>pide</a:t>
            </a:r>
            <a:r>
              <a:rPr lang="en-US" sz="2200" b="0" dirty="0">
                <a:effectLst/>
              </a:rPr>
              <a:t> un disco de </a:t>
            </a:r>
            <a:r>
              <a:rPr lang="en-US" sz="2200" b="0" dirty="0" err="1">
                <a:effectLst/>
              </a:rPr>
              <a:t>inicio</a:t>
            </a:r>
            <a:r>
              <a:rPr lang="en-US" sz="2200" b="0" dirty="0">
                <a:effectLst/>
              </a:rPr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effectLst/>
              </a:rPr>
              <a:t>        *   </a:t>
            </a:r>
            <a:r>
              <a:rPr lang="en-US" sz="2200" b="0" dirty="0" err="1">
                <a:effectLst/>
              </a:rPr>
              <a:t>Aparecerá</a:t>
            </a:r>
            <a:r>
              <a:rPr lang="en-US" sz="2200" b="0" dirty="0">
                <a:effectLst/>
              </a:rPr>
              <a:t> un </a:t>
            </a:r>
            <a:r>
              <a:rPr lang="en-US" sz="2200" b="0" dirty="0" err="1">
                <a:effectLst/>
              </a:rPr>
              <a:t>desplegable</a:t>
            </a:r>
            <a:r>
              <a:rPr lang="en-US" sz="2200" b="0" dirty="0">
                <a:effectLst/>
              </a:rPr>
              <a:t> o </a:t>
            </a:r>
            <a:r>
              <a:rPr lang="en-US" sz="2200" b="0" dirty="0" err="1">
                <a:effectLst/>
              </a:rPr>
              <a:t>ventana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pidiendo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seleccionar</a:t>
            </a:r>
            <a:r>
              <a:rPr lang="en-US" sz="2200" b="0" dirty="0">
                <a:effectLst/>
              </a:rPr>
              <a:t> un medio de </a:t>
            </a:r>
            <a:r>
              <a:rPr lang="en-US" sz="2200" b="0" dirty="0" err="1">
                <a:effectLst/>
              </a:rPr>
              <a:t>inicio</a:t>
            </a:r>
            <a:r>
              <a:rPr lang="en-US" sz="22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effectLst/>
              </a:rPr>
              <a:t>        *   **</a:t>
            </a:r>
            <a:r>
              <a:rPr lang="en-US" sz="2200" b="1" dirty="0" err="1">
                <a:effectLst/>
              </a:rPr>
              <a:t>Selecciona</a:t>
            </a:r>
            <a:r>
              <a:rPr lang="en-US" sz="2200" b="1" dirty="0">
                <a:effectLst/>
              </a:rPr>
              <a:t> </a:t>
            </a:r>
            <a:r>
              <a:rPr lang="en-US" sz="2200" b="1" dirty="0" err="1">
                <a:effectLst/>
              </a:rPr>
              <a:t>tu</a:t>
            </a:r>
            <a:r>
              <a:rPr lang="en-US" sz="2200" b="1" dirty="0">
                <a:effectLst/>
              </a:rPr>
              <a:t> </a:t>
            </a:r>
            <a:r>
              <a:rPr lang="en-US" sz="2200" b="1" dirty="0" err="1">
                <a:effectLst/>
              </a:rPr>
              <a:t>archivo</a:t>
            </a:r>
            <a:r>
              <a:rPr lang="en-US" sz="2200" b="1" dirty="0">
                <a:effectLst/>
              </a:rPr>
              <a:t> </a:t>
            </a:r>
            <a:r>
              <a:rPr lang="en-US" sz="2200" b="0" dirty="0">
                <a:effectLst/>
              </a:rPr>
              <a:t>`</a:t>
            </a:r>
            <a:r>
              <a:rPr lang="en-US" sz="2200" b="1" dirty="0">
                <a:effectLst/>
              </a:rPr>
              <a:t>.iso</a:t>
            </a:r>
            <a:r>
              <a:rPr lang="en-US" sz="2200" b="0" dirty="0">
                <a:effectLst/>
              </a:rPr>
              <a:t>`</a:t>
            </a:r>
            <a:r>
              <a:rPr lang="en-US" sz="2200" b="1" dirty="0">
                <a:effectLst/>
              </a:rPr>
              <a:t> (</a:t>
            </a:r>
            <a:r>
              <a:rPr lang="en-US" sz="2200" b="1" dirty="0" err="1">
                <a:effectLst/>
              </a:rPr>
              <a:t>el</a:t>
            </a:r>
            <a:r>
              <a:rPr lang="en-US" sz="2200" b="1" dirty="0">
                <a:effectLst/>
              </a:rPr>
              <a:t> </a:t>
            </a:r>
            <a:r>
              <a:rPr lang="en-US" sz="2200" b="1" dirty="0" err="1">
                <a:effectLst/>
              </a:rPr>
              <a:t>instalador</a:t>
            </a:r>
            <a:r>
              <a:rPr lang="en-US" sz="2200" b="1" dirty="0">
                <a:effectLst/>
              </a:rPr>
              <a:t>) </a:t>
            </a:r>
            <a:r>
              <a:rPr lang="en-US" sz="2200" b="1" dirty="0" err="1">
                <a:effectLst/>
              </a:rPr>
              <a:t>nuevamente</a:t>
            </a:r>
            <a:r>
              <a:rPr lang="en-US" sz="2200" b="1" dirty="0">
                <a:effectLst/>
              </a:rPr>
              <a:t>.</a:t>
            </a:r>
            <a:r>
              <a:rPr lang="en-US" sz="2200" b="0" dirty="0">
                <a:effectLst/>
              </a:rPr>
              <a:t>** El </a:t>
            </a:r>
            <a:r>
              <a:rPr lang="en-US" sz="2200" b="0" dirty="0" err="1">
                <a:effectLst/>
              </a:rPr>
              <a:t>sistema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debería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iniciar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desde</a:t>
            </a:r>
            <a:r>
              <a:rPr lang="en-US" sz="2200" b="0" dirty="0">
                <a:effectLst/>
              </a:rPr>
              <a:t> </a:t>
            </a:r>
            <a:r>
              <a:rPr lang="en-US" sz="2200" b="0" dirty="0" err="1">
                <a:effectLst/>
              </a:rPr>
              <a:t>él</a:t>
            </a:r>
            <a:r>
              <a:rPr lang="en-US" sz="22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dirty="0">
              <a:effectLst/>
            </a:endParaRPr>
          </a:p>
        </p:txBody>
      </p:sp>
      <p:pic>
        <p:nvPicPr>
          <p:cNvPr id="3" name="Imagen 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F7856878-3888-61C3-1648-6FE537A0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74" r="15550" b="-2"/>
          <a:stretch/>
        </p:blipFill>
        <p:spPr>
          <a:xfrm>
            <a:off x="4892040" y="-1"/>
            <a:ext cx="72999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0FEEC4-EB50-E970-F31C-824A86548431}"/>
              </a:ext>
            </a:extLst>
          </p:cNvPr>
          <p:cNvSpPr txBox="1"/>
          <p:nvPr/>
        </p:nvSpPr>
        <p:spPr>
          <a:xfrm>
            <a:off x="0" y="1441450"/>
            <a:ext cx="5277265" cy="4992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(</a:t>
            </a:r>
            <a:r>
              <a:rPr lang="en-US" sz="2000" b="1" dirty="0" err="1">
                <a:effectLst/>
              </a:rPr>
              <a:t>Opcional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pero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recomendado</a:t>
            </a:r>
            <a:r>
              <a:rPr lang="en-US" sz="2000" b="1" dirty="0">
                <a:effectLst/>
              </a:rPr>
              <a:t> AHORA) </a:t>
            </a:r>
            <a:r>
              <a:rPr lang="en-US" sz="2000" b="1" dirty="0" err="1">
                <a:effectLst/>
              </a:rPr>
              <a:t>Configurar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Portapapeles</a:t>
            </a:r>
            <a:r>
              <a:rPr lang="en-US" sz="2000" b="1" dirty="0">
                <a:effectLst/>
              </a:rPr>
              <a:t> y Red: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</a:t>
            </a:r>
            <a:r>
              <a:rPr lang="en-US" sz="2000" b="0" dirty="0" err="1">
                <a:effectLst/>
              </a:rPr>
              <a:t>Apaga</a:t>
            </a:r>
            <a:r>
              <a:rPr lang="en-US" sz="2000" b="0" dirty="0">
                <a:effectLst/>
              </a:rPr>
              <a:t> la VM </a:t>
            </a:r>
            <a:r>
              <a:rPr lang="en-US" sz="2000" b="0" dirty="0" err="1">
                <a:effectLst/>
              </a:rPr>
              <a:t>si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llegó</a:t>
            </a:r>
            <a:r>
              <a:rPr lang="en-US" sz="2000" b="0" dirty="0">
                <a:effectLst/>
              </a:rPr>
              <a:t> a </a:t>
            </a:r>
            <a:r>
              <a:rPr lang="en-US" sz="2000" b="0" dirty="0" err="1">
                <a:effectLst/>
              </a:rPr>
              <a:t>arrancar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SO </a:t>
            </a:r>
            <a:r>
              <a:rPr lang="en-US" sz="2000" b="0" dirty="0" err="1">
                <a:effectLst/>
              </a:rPr>
              <a:t>instalado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En VirtualBox Manager &gt; </a:t>
            </a:r>
            <a:r>
              <a:rPr lang="en-US" sz="2000" b="0" dirty="0" err="1">
                <a:effectLst/>
              </a:rPr>
              <a:t>Configuración</a:t>
            </a:r>
            <a:r>
              <a:rPr lang="en-US" sz="2000" b="0" dirty="0">
                <a:effectLst/>
              </a:rPr>
              <a:t> de la VM (</a:t>
            </a:r>
            <a:r>
              <a:rPr lang="en-US" sz="2000" b="0" dirty="0" err="1">
                <a:effectLst/>
              </a:rPr>
              <a:t>estando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apagada</a:t>
            </a:r>
            <a:r>
              <a:rPr lang="en-US" sz="2000" b="0" dirty="0">
                <a:effectLst/>
              </a:rPr>
              <a:t>):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    *   **</a:t>
            </a:r>
            <a:r>
              <a:rPr lang="en-US" sz="2000" b="1" dirty="0">
                <a:effectLst/>
              </a:rPr>
              <a:t>(B1 07) General &gt; Avanzado:</a:t>
            </a:r>
            <a:r>
              <a:rPr lang="en-US" sz="2000" b="0" dirty="0">
                <a:effectLst/>
              </a:rPr>
              <a:t>** "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Portapapeles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compartido</a:t>
            </a:r>
            <a:r>
              <a:rPr lang="en-US" sz="2000" b="0" dirty="0">
                <a:effectLst/>
              </a:rPr>
              <a:t>: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Bidireccional</a:t>
            </a:r>
            <a:r>
              <a:rPr lang="en-US" sz="2000" b="0" dirty="0">
                <a:effectLst/>
              </a:rPr>
              <a:t>", "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Arrastrar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y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soltar</a:t>
            </a:r>
            <a:r>
              <a:rPr lang="en-US" sz="2000" b="0" dirty="0">
                <a:effectLst/>
              </a:rPr>
              <a:t>: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Bidireccional</a:t>
            </a:r>
            <a:r>
              <a:rPr lang="en-US" sz="2000" b="0" dirty="0">
                <a:effectLst/>
              </a:rPr>
              <a:t>".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    *   **</a:t>
            </a:r>
            <a:r>
              <a:rPr lang="en-US" sz="2000" b="1" dirty="0">
                <a:effectLst/>
              </a:rPr>
              <a:t>(B1 08) 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Red</a:t>
            </a:r>
            <a:r>
              <a:rPr lang="en-US" sz="2000" b="1" dirty="0">
                <a:effectLst/>
              </a:rPr>
              <a:t> &gt; </a:t>
            </a:r>
            <a:r>
              <a:rPr lang="en-US" sz="2000" b="1" dirty="0" err="1">
                <a:effectLst/>
              </a:rPr>
              <a:t>Adaptador</a:t>
            </a:r>
            <a:r>
              <a:rPr lang="en-US" sz="2000" b="1" dirty="0">
                <a:effectLst/>
              </a:rPr>
              <a:t> 1:</a:t>
            </a:r>
            <a:r>
              <a:rPr lang="en-US" sz="2000" b="0" dirty="0">
                <a:effectLst/>
              </a:rPr>
              <a:t>** "</a:t>
            </a:r>
            <a:r>
              <a:rPr lang="en-US" sz="2000" b="0" dirty="0" err="1">
                <a:effectLst/>
              </a:rPr>
              <a:t>Conectado</a:t>
            </a:r>
            <a:r>
              <a:rPr lang="en-US" sz="2000" b="0" dirty="0">
                <a:effectLst/>
              </a:rPr>
              <a:t> a: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Adaptador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puente</a:t>
            </a:r>
            <a:r>
              <a:rPr lang="en-US" sz="2000" b="0" dirty="0">
                <a:effectLst/>
              </a:rPr>
              <a:t>" (para que la VM </a:t>
            </a:r>
            <a:r>
              <a:rPr lang="en-US" sz="2000" b="0" dirty="0" err="1">
                <a:effectLst/>
              </a:rPr>
              <a:t>tenga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su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propia</a:t>
            </a:r>
            <a:r>
              <a:rPr lang="en-US" sz="2000" b="0" dirty="0">
                <a:effectLst/>
              </a:rPr>
              <a:t> IP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tu</a:t>
            </a:r>
            <a:r>
              <a:rPr lang="en-US" sz="2000" b="0" dirty="0">
                <a:effectLst/>
              </a:rPr>
              <a:t> red, </a:t>
            </a:r>
            <a:r>
              <a:rPr lang="en-US" sz="2000" b="0" dirty="0" err="1">
                <a:effectLst/>
              </a:rPr>
              <a:t>como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otra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máquina</a:t>
            </a:r>
            <a:r>
              <a:rPr lang="en-US" sz="2000" b="0" dirty="0">
                <a:effectLst/>
              </a:rPr>
              <a:t>).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C28B09B-AE22-D67A-3FD7-0D361910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29" b="26207"/>
          <a:stretch/>
        </p:blipFill>
        <p:spPr>
          <a:xfrm>
            <a:off x="5277263" y="73152"/>
            <a:ext cx="6820247" cy="3282696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0A27375-424F-D172-E67A-84E05473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847" b="26209"/>
          <a:stretch/>
        </p:blipFill>
        <p:spPr>
          <a:xfrm>
            <a:off x="5277265" y="3502152"/>
            <a:ext cx="6820245" cy="32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6C36AB-F433-16A5-369E-747D1E57D3FD}"/>
              </a:ext>
            </a:extLst>
          </p:cNvPr>
          <p:cNvSpPr txBox="1"/>
          <p:nvPr/>
        </p:nvSpPr>
        <p:spPr>
          <a:xfrm>
            <a:off x="227012" y="1674252"/>
            <a:ext cx="5634291" cy="498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/>
              </a:rPr>
              <a:t>Proceso</a:t>
            </a:r>
            <a:r>
              <a:rPr lang="en-US" sz="2000" b="1" dirty="0">
                <a:effectLst/>
              </a:rPr>
              <a:t> de </a:t>
            </a:r>
            <a:r>
              <a:rPr lang="en-US" sz="2000" b="1" dirty="0" err="1">
                <a:effectLst/>
              </a:rPr>
              <a:t>Instalación</a:t>
            </a:r>
            <a:r>
              <a:rPr lang="en-US" sz="2000" b="1" dirty="0">
                <a:effectLst/>
              </a:rPr>
              <a:t> del SO: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Sigue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asistente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de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instalación</a:t>
            </a:r>
            <a:r>
              <a:rPr lang="en-US" sz="2000" b="0" dirty="0">
                <a:effectLst/>
              </a:rPr>
              <a:t> de Ubuntu/Kali (Idioma, </a:t>
            </a:r>
            <a:r>
              <a:rPr lang="en-US" sz="2000" b="0" dirty="0" err="1">
                <a:effectLst/>
              </a:rPr>
              <a:t>teclado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particionado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usuario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contraseña</a:t>
            </a:r>
            <a:r>
              <a:rPr lang="en-US" sz="2000" b="0" dirty="0">
                <a:effectLst/>
              </a:rPr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 err="1">
                <a:effectLst/>
              </a:rPr>
              <a:t>Particionado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Seleccionar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effectLst/>
              </a:rPr>
              <a:t>Borrar</a:t>
            </a:r>
            <a:r>
              <a:rPr lang="en-US" sz="2000" b="0" dirty="0">
                <a:effectLst/>
              </a:rPr>
              <a:t> disco e </a:t>
            </a:r>
            <a:r>
              <a:rPr lang="en-US" sz="2000" b="0" dirty="0" err="1">
                <a:effectLst/>
              </a:rPr>
              <a:t>instalar</a:t>
            </a:r>
            <a:r>
              <a:rPr lang="en-US" sz="2000" b="0" dirty="0">
                <a:effectLst/>
              </a:rPr>
              <a:t> [Ubuntu/Kali]" (</a:t>
            </a:r>
            <a:r>
              <a:rPr lang="en-US" sz="2000" b="0" dirty="0" err="1">
                <a:effectLst/>
              </a:rPr>
              <a:t>esto</a:t>
            </a:r>
            <a:r>
              <a:rPr lang="en-US" sz="2000" b="0" dirty="0">
                <a:effectLst/>
              </a:rPr>
              <a:t> opera </a:t>
            </a:r>
            <a:r>
              <a:rPr lang="en-US" sz="2000" b="0" dirty="0" err="1">
                <a:effectLst/>
              </a:rPr>
              <a:t>sobre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`.</a:t>
            </a:r>
            <a:r>
              <a:rPr lang="en-US" sz="2000" b="0" dirty="0" err="1">
                <a:effectLst/>
              </a:rPr>
              <a:t>vdi</a:t>
            </a:r>
            <a:r>
              <a:rPr lang="en-US" sz="2000" b="0" dirty="0">
                <a:effectLst/>
              </a:rPr>
              <a:t>`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SATA y es </a:t>
            </a:r>
            <a:r>
              <a:rPr lang="en-US" sz="2000" b="0" dirty="0" err="1">
                <a:effectLst/>
              </a:rPr>
              <a:t>seguro</a:t>
            </a:r>
            <a:r>
              <a:rPr lang="en-US" sz="2000" b="0" dirty="0">
                <a:effectLst/>
              </a:rPr>
              <a:t> para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host).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</a:t>
            </a:r>
            <a:r>
              <a:rPr lang="en-US" sz="2000" b="0" dirty="0" err="1">
                <a:effectLst/>
              </a:rPr>
              <a:t>Espera</a:t>
            </a:r>
            <a:r>
              <a:rPr lang="en-US" sz="2000" b="0" dirty="0">
                <a:effectLst/>
              </a:rPr>
              <a:t> a que la </a:t>
            </a:r>
            <a:r>
              <a:rPr lang="en-US" sz="2000" b="0" dirty="0" err="1">
                <a:effectLst/>
              </a:rPr>
              <a:t>instalación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finalice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*   **</a:t>
            </a:r>
            <a:r>
              <a:rPr lang="en-US" sz="2000" b="1" dirty="0">
                <a:effectLst/>
              </a:rPr>
              <a:t>(B1 11)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Reinicio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Inicial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1" dirty="0">
                <a:effectLst/>
              </a:rPr>
              <a:t>Post-</a:t>
            </a:r>
            <a:r>
              <a:rPr lang="en-US" sz="2000" b="1" dirty="0" err="1">
                <a:effectLst/>
              </a:rPr>
              <a:t>Instalación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El </a:t>
            </a:r>
            <a:r>
              <a:rPr lang="en-US" sz="2000" b="0" dirty="0" err="1">
                <a:effectLst/>
              </a:rPr>
              <a:t>instalador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pedirá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reiniciar</a:t>
            </a:r>
            <a:r>
              <a:rPr lang="en-US" sz="2000" b="0" dirty="0">
                <a:effectLst/>
              </a:rPr>
              <a:t>. Haz </a:t>
            </a:r>
            <a:r>
              <a:rPr lang="en-US" sz="2000" b="0" dirty="0" err="1">
                <a:effectLst/>
              </a:rPr>
              <a:t>clic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effectLst/>
              </a:rPr>
              <a:t>Reiniciar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ahora</a:t>
            </a:r>
            <a:r>
              <a:rPr lang="en-US" sz="2000" b="0" dirty="0">
                <a:effectLst/>
              </a:rPr>
              <a:t>".</a:t>
            </a:r>
          </a:p>
        </p:txBody>
      </p:sp>
      <p:pic>
        <p:nvPicPr>
          <p:cNvPr id="7" name="Imagen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72477A5-F661-4A92-A126-6048FB87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60" r="-4" b="4569"/>
          <a:stretch/>
        </p:blipFill>
        <p:spPr>
          <a:xfrm>
            <a:off x="6013704" y="2754745"/>
            <a:ext cx="6096000" cy="3976139"/>
          </a:xfrm>
          <a:prstGeom prst="rect">
            <a:avLst/>
          </a:prstGeom>
        </p:spPr>
      </p:pic>
      <p:pic>
        <p:nvPicPr>
          <p:cNvPr id="3" name="Imagen 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CF53933-64DC-9198-EDA0-32C07876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61" r="-4" b="57891"/>
          <a:stretch/>
        </p:blipFill>
        <p:spPr>
          <a:xfrm>
            <a:off x="6013705" y="720725"/>
            <a:ext cx="6095999" cy="16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539858-FDA3-5003-69B9-B0BBA13785EB}"/>
              </a:ext>
            </a:extLst>
          </p:cNvPr>
          <p:cNvSpPr txBox="1"/>
          <p:nvPr/>
        </p:nvSpPr>
        <p:spPr>
          <a:xfrm>
            <a:off x="85344" y="3078226"/>
            <a:ext cx="12192000" cy="3779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F0"/>
                </a:solidFill>
                <a:effectLst/>
              </a:rPr>
              <a:t>Opción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A </a:t>
            </a:r>
            <a:r>
              <a:rPr lang="en-US" sz="2000" b="1" dirty="0">
                <a:effectLst/>
              </a:rPr>
              <a:t>(</a:t>
            </a:r>
            <a:r>
              <a:rPr lang="en-US" sz="2000" b="1" dirty="0" err="1">
                <a:effectLst/>
              </a:rPr>
              <a:t>Recomendada</a:t>
            </a:r>
            <a:r>
              <a:rPr lang="en-US" sz="2000" b="1" dirty="0">
                <a:effectLst/>
              </a:rPr>
              <a:t> para </a:t>
            </a:r>
            <a:r>
              <a:rPr lang="en-US" sz="2000" b="1" dirty="0" err="1">
                <a:effectLst/>
              </a:rPr>
              <a:t>evitar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reinstalación</a:t>
            </a:r>
            <a:r>
              <a:rPr lang="en-US" sz="2000" b="1" dirty="0">
                <a:effectLst/>
              </a:rPr>
              <a:t>):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Eliminar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ISO del IDE</a:t>
            </a:r>
            <a:r>
              <a:rPr lang="en-US" sz="2000" b="1" dirty="0">
                <a:effectLst/>
              </a:rPr>
              <a:t>.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Con la VM </a:t>
            </a:r>
            <a:r>
              <a:rPr lang="en-US" sz="2000" b="0" dirty="0" err="1">
                <a:effectLst/>
              </a:rPr>
              <a:t>apagada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VirtualBox Manager &gt; </a:t>
            </a:r>
            <a:r>
              <a:rPr lang="en-US" sz="2000" b="0" dirty="0" err="1">
                <a:effectLst/>
              </a:rPr>
              <a:t>Configuración</a:t>
            </a:r>
            <a:r>
              <a:rPr lang="en-US" sz="2000" b="0" dirty="0">
                <a:effectLst/>
              </a:rPr>
              <a:t> de la VM &gt; </a:t>
            </a:r>
            <a:r>
              <a:rPr lang="en-US" sz="2000" b="0" dirty="0" err="1">
                <a:effectLst/>
              </a:rPr>
              <a:t>Almacenamiento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</a:t>
            </a:r>
            <a:r>
              <a:rPr lang="en-US" sz="2000" b="0" dirty="0" err="1">
                <a:effectLst/>
              </a:rPr>
              <a:t>Selecciona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effectLst/>
              </a:rPr>
              <a:t>Controlador</a:t>
            </a:r>
            <a:r>
              <a:rPr lang="en-US" sz="2000" b="0" dirty="0">
                <a:effectLst/>
              </a:rPr>
              <a:t>: IDE" y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archivo</a:t>
            </a:r>
            <a:r>
              <a:rPr lang="en-US" sz="2000" b="0" dirty="0">
                <a:effectLst/>
              </a:rPr>
              <a:t> `.iso` </a:t>
            </a:r>
            <a:r>
              <a:rPr lang="en-US" sz="2000" b="0" dirty="0" err="1">
                <a:effectLst/>
              </a:rPr>
              <a:t>montado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Haz </a:t>
            </a:r>
            <a:r>
              <a:rPr lang="en-US" sz="2000" b="0" dirty="0" err="1">
                <a:effectLst/>
              </a:rPr>
              <a:t>clic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icono</a:t>
            </a:r>
            <a:r>
              <a:rPr lang="en-US" sz="2000" b="0" dirty="0">
                <a:effectLst/>
              </a:rPr>
              <a:t> de CD con </a:t>
            </a:r>
            <a:r>
              <a:rPr lang="en-US" sz="2000" b="0" dirty="0" err="1">
                <a:effectLst/>
              </a:rPr>
              <a:t>una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flecha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hacia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abajo</a:t>
            </a:r>
            <a:r>
              <a:rPr lang="en-US" sz="2000" b="0" dirty="0">
                <a:effectLst/>
              </a:rPr>
              <a:t> (o </a:t>
            </a:r>
            <a:r>
              <a:rPr lang="en-US" sz="2000" b="0" dirty="0" err="1">
                <a:effectLst/>
              </a:rPr>
              <a:t>clic</a:t>
            </a:r>
            <a:r>
              <a:rPr lang="en-US" sz="2000" b="0" dirty="0">
                <a:effectLst/>
              </a:rPr>
              <a:t> derecho) y </a:t>
            </a:r>
            <a:r>
              <a:rPr lang="en-US" sz="2000" b="0" dirty="0" err="1">
                <a:effectLst/>
              </a:rPr>
              <a:t>selecciona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effectLst/>
              </a:rPr>
              <a:t>Eliminar</a:t>
            </a:r>
            <a:r>
              <a:rPr lang="en-US" sz="2000" b="0" dirty="0">
                <a:effectLst/>
              </a:rPr>
              <a:t> disco de la </a:t>
            </a:r>
            <a:r>
              <a:rPr lang="en-US" sz="2000" b="0" dirty="0" err="1">
                <a:effectLst/>
              </a:rPr>
              <a:t>unidad</a:t>
            </a:r>
            <a:r>
              <a:rPr lang="en-US" sz="2000" b="0" dirty="0">
                <a:effectLst/>
              </a:rPr>
              <a:t> virtual". El IDE </a:t>
            </a:r>
            <a:r>
              <a:rPr lang="en-US" sz="2000" b="0" dirty="0" err="1">
                <a:effectLst/>
              </a:rPr>
              <a:t>debe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quedar</a:t>
            </a:r>
            <a:r>
              <a:rPr lang="en-US" sz="2000" b="0" dirty="0">
                <a:effectLst/>
              </a:rPr>
              <a:t> "[</a:t>
            </a:r>
            <a:r>
              <a:rPr lang="en-US" sz="2000" b="0" dirty="0" err="1">
                <a:effectLst/>
              </a:rPr>
              <a:t>Vacío</a:t>
            </a:r>
            <a:r>
              <a:rPr lang="en-US" sz="2000" b="0" dirty="0">
                <a:effectLst/>
              </a:rPr>
              <a:t>]".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    *   **</a:t>
            </a:r>
            <a:r>
              <a:rPr lang="en-US" sz="2000" b="1" dirty="0">
                <a:effectLst/>
              </a:rPr>
              <a:t>(B 13, B 14, B1 15)</a:t>
            </a:r>
            <a:r>
              <a:rPr lang="en-US" sz="2000" b="0" dirty="0">
                <a:effectLst/>
              </a:rPr>
              <a:t>** El "</a:t>
            </a:r>
            <a:r>
              <a:rPr lang="en-US" sz="2000" b="0" dirty="0" err="1">
                <a:effectLst/>
              </a:rPr>
              <a:t>Controlador</a:t>
            </a:r>
            <a:r>
              <a:rPr lang="en-US" sz="2000" b="0" dirty="0">
                <a:effectLst/>
              </a:rPr>
              <a:t>: SATA" con </a:t>
            </a:r>
            <a:r>
              <a:rPr lang="en-US" sz="2000" b="0" dirty="0" err="1">
                <a:effectLst/>
              </a:rPr>
              <a:t>tu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archivo</a:t>
            </a:r>
            <a:r>
              <a:rPr lang="en-US" sz="2000" b="0" dirty="0">
                <a:effectLst/>
              </a:rPr>
              <a:t> `.</a:t>
            </a:r>
            <a:r>
              <a:rPr lang="en-US" sz="2000" b="0" dirty="0" err="1">
                <a:effectLst/>
              </a:rPr>
              <a:t>vdi</a:t>
            </a:r>
            <a:r>
              <a:rPr lang="en-US" sz="2000" b="0" dirty="0">
                <a:effectLst/>
              </a:rPr>
              <a:t>` </a:t>
            </a:r>
            <a:r>
              <a:rPr lang="en-US" sz="2000" b="0" dirty="0" err="1">
                <a:effectLst/>
              </a:rPr>
              <a:t>debe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permanecer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intacto</a:t>
            </a:r>
            <a:r>
              <a:rPr lang="en-US" sz="2000" b="0" dirty="0">
                <a:effectLst/>
              </a:rPr>
              <a:t>. El </a:t>
            </a:r>
            <a:r>
              <a:rPr lang="en-US" sz="2000" b="0" dirty="0" err="1">
                <a:effectLst/>
              </a:rPr>
              <a:t>sistema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ahora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arrancará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desde</a:t>
            </a:r>
            <a:r>
              <a:rPr lang="en-US" sz="2000" b="0" dirty="0">
                <a:effectLst/>
              </a:rPr>
              <a:t> SATA.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3.  **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Opción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B</a:t>
            </a:r>
            <a:r>
              <a:rPr lang="en-US" sz="2000" b="1" dirty="0">
                <a:effectLst/>
              </a:rPr>
              <a:t> (Alternativa </a:t>
            </a:r>
            <a:r>
              <a:rPr lang="en-US" sz="2000" b="1" dirty="0" err="1">
                <a:effectLst/>
              </a:rPr>
              <a:t>si</a:t>
            </a:r>
            <a:r>
              <a:rPr lang="en-US" sz="2000" b="1" dirty="0">
                <a:effectLst/>
              </a:rPr>
              <a:t> se van a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instalar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Guest Additions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inmediatamente</a:t>
            </a:r>
            <a:r>
              <a:rPr lang="en-US" sz="2000" b="1" dirty="0">
                <a:effectLst/>
              </a:rPr>
              <a:t>):</a:t>
            </a:r>
            <a:r>
              <a:rPr lang="en-US" sz="2000" b="0" dirty="0">
                <a:effectLst/>
              </a:rPr>
              <a:t>** Las Guest Additions también </a:t>
            </a:r>
            <a:r>
              <a:rPr lang="en-US" sz="2000" b="0" dirty="0" err="1">
                <a:effectLst/>
              </a:rPr>
              <a:t>vienen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como</a:t>
            </a:r>
            <a:r>
              <a:rPr lang="en-US" sz="2000" b="0" dirty="0">
                <a:effectLst/>
              </a:rPr>
              <a:t> un </a:t>
            </a:r>
            <a:r>
              <a:rPr lang="en-US" sz="2000" b="0" dirty="0" err="1">
                <a:effectLst/>
              </a:rPr>
              <a:t>archivo</a:t>
            </a:r>
            <a:r>
              <a:rPr lang="en-US" sz="2000" b="0" dirty="0">
                <a:effectLst/>
              </a:rPr>
              <a:t> `.iso` que se </a:t>
            </a:r>
            <a:r>
              <a:rPr lang="en-US" sz="2000" b="0" dirty="0" err="1">
                <a:effectLst/>
              </a:rPr>
              <a:t>montará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IDE, </a:t>
            </a:r>
            <a:r>
              <a:rPr lang="en-US" sz="2000" b="0" dirty="0" err="1">
                <a:effectLst/>
              </a:rPr>
              <a:t>reemplazando</a:t>
            </a:r>
            <a:r>
              <a:rPr lang="en-US" sz="2000" b="0" dirty="0">
                <a:effectLst/>
              </a:rPr>
              <a:t> la ISO de </a:t>
            </a:r>
            <a:r>
              <a:rPr lang="en-US" sz="2000" b="0" dirty="0" err="1">
                <a:effectLst/>
              </a:rPr>
              <a:t>instalación</a:t>
            </a:r>
            <a:r>
              <a:rPr lang="en-US" sz="2000" b="0" dirty="0">
                <a:effectLst/>
              </a:rPr>
              <a:t>. </a:t>
            </a:r>
            <a:r>
              <a:rPr lang="en-US" sz="2000" b="0" dirty="0" err="1">
                <a:effectLst/>
              </a:rPr>
              <a:t>Puedes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proceder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directamente</a:t>
            </a:r>
            <a:r>
              <a:rPr lang="en-US" sz="2000" b="0" dirty="0">
                <a:effectLst/>
              </a:rPr>
              <a:t> a </a:t>
            </a:r>
            <a:r>
              <a:rPr lang="en-US" sz="2000" b="0" dirty="0" err="1">
                <a:effectLst/>
              </a:rPr>
              <a:t>instalar</a:t>
            </a:r>
            <a:r>
              <a:rPr lang="en-US" sz="2000" b="0" dirty="0">
                <a:effectLst/>
              </a:rPr>
              <a:t> las Guest Additions (paso 5), lo que </a:t>
            </a:r>
            <a:r>
              <a:rPr lang="en-US" sz="2000" b="0" dirty="0" err="1">
                <a:effectLst/>
              </a:rPr>
              <a:t>implícitamente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desmontará</a:t>
            </a:r>
            <a:r>
              <a:rPr lang="en-US" sz="2000" b="0" dirty="0">
                <a:effectLst/>
              </a:rPr>
              <a:t> la ISO de </a:t>
            </a:r>
            <a:r>
              <a:rPr lang="en-US" sz="2000" b="0" dirty="0" err="1">
                <a:effectLst/>
              </a:rPr>
              <a:t>instalación</a:t>
            </a:r>
            <a:r>
              <a:rPr lang="en-US" sz="2000" b="0" dirty="0">
                <a:effectLst/>
              </a:rPr>
              <a:t> original.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D26E8A80-43D0-077D-F5FD-C03B380E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95" t="58271" r="12099" b="18689"/>
          <a:stretch/>
        </p:blipFill>
        <p:spPr>
          <a:xfrm>
            <a:off x="227134" y="548640"/>
            <a:ext cx="1173773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085FD1-965D-4283-9406-8871587C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384F39-35AD-4EDD-BBE2-DAABB4C4D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AA62BE-32F1-4173-ABCF-3508A30C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0" y="0"/>
            <a:ext cx="7829550" cy="14414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E2CC87-64D5-71B0-87D2-ADF8942459A9}"/>
              </a:ext>
            </a:extLst>
          </p:cNvPr>
          <p:cNvSpPr txBox="1"/>
          <p:nvPr/>
        </p:nvSpPr>
        <p:spPr>
          <a:xfrm>
            <a:off x="0" y="308422"/>
            <a:ext cx="5486400" cy="5495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 err="1">
                <a:effectLst/>
              </a:rPr>
              <a:t>Síntesis</a:t>
            </a:r>
            <a:r>
              <a:rPr lang="en-US" sz="2000" b="1" u="sng" dirty="0">
                <a:effectLst/>
              </a:rPr>
              <a:t>: </a:t>
            </a:r>
            <a:r>
              <a:rPr lang="en-US" sz="2000" b="1" u="sng" dirty="0" err="1">
                <a:effectLst/>
              </a:rPr>
              <a:t>Instalación</a:t>
            </a:r>
            <a:r>
              <a:rPr lang="en-US" sz="2000" b="1" u="sng" dirty="0">
                <a:effectLst/>
              </a:rPr>
              <a:t> de VirtualBox Guest Additions (Ubuntu/Kali)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1. </a:t>
            </a:r>
            <a:r>
              <a:rPr lang="en-US" sz="2000" b="0" dirty="0" err="1">
                <a:effectLst/>
              </a:rPr>
              <a:t>Inicia</a:t>
            </a:r>
            <a:r>
              <a:rPr lang="en-US" sz="2000" b="0" dirty="0">
                <a:effectLst/>
              </a:rPr>
              <a:t> la VM con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SO </a:t>
            </a:r>
            <a:r>
              <a:rPr lang="en-US" sz="2000" b="0" dirty="0" err="1">
                <a:effectLst/>
              </a:rPr>
              <a:t>instalado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2. En VirtualBox: **</a:t>
            </a:r>
            <a:r>
              <a:rPr lang="en-US" sz="2000" b="0" dirty="0" err="1">
                <a:effectLst/>
              </a:rPr>
              <a:t>Dispositivos</a:t>
            </a:r>
            <a:r>
              <a:rPr lang="en-US" sz="2000" b="0" dirty="0">
                <a:effectLst/>
              </a:rPr>
              <a:t> &gt;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Insertar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imagen de CD de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los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Complementos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de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invitado</a:t>
            </a:r>
            <a:r>
              <a:rPr lang="en-US" sz="2000" b="0" dirty="0">
                <a:effectLst/>
              </a:rPr>
              <a:t>...**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3. 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En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el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CD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montado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,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ejecuta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`autorun.sh`</a:t>
            </a:r>
            <a:r>
              <a:rPr lang="en-US" sz="2000" b="0" dirty="0">
                <a:effectLst/>
              </a:rPr>
              <a:t> o `</a:t>
            </a:r>
            <a:r>
              <a:rPr lang="en-US" sz="2000" b="0" dirty="0" err="1">
                <a:effectLst/>
              </a:rPr>
              <a:t>VBoxLinuxAdditions.run</a:t>
            </a:r>
            <a:r>
              <a:rPr lang="en-US" sz="2000" b="0" dirty="0">
                <a:effectLst/>
              </a:rPr>
              <a:t>` con `</a:t>
            </a:r>
            <a:r>
              <a:rPr lang="en-US" sz="2000" b="0" dirty="0" err="1">
                <a:effectLst/>
              </a:rPr>
              <a:t>sudo</a:t>
            </a:r>
            <a:r>
              <a:rPr lang="en-US" sz="2000" b="0" dirty="0">
                <a:effectLst/>
              </a:rPr>
              <a:t>`.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4. Si </a:t>
            </a:r>
            <a:r>
              <a:rPr lang="en-US" sz="2000" b="1" u="sng" dirty="0" err="1">
                <a:solidFill>
                  <a:srgbClr val="FF0000"/>
                </a:solidFill>
                <a:effectLst/>
              </a:rPr>
              <a:t>falla</a:t>
            </a:r>
            <a:r>
              <a:rPr lang="en-US" sz="2000" b="0" dirty="0">
                <a:effectLst/>
              </a:rPr>
              <a:t> la </a:t>
            </a:r>
            <a:r>
              <a:rPr lang="en-US" sz="2000" b="0" dirty="0" err="1">
                <a:effectLst/>
              </a:rPr>
              <a:t>pantalla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completa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instala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dependencias</a:t>
            </a:r>
            <a:r>
              <a:rPr lang="en-US" sz="2000" b="0" dirty="0">
                <a:effectLst/>
              </a:rPr>
              <a:t>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   ```bash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   </a:t>
            </a:r>
            <a:r>
              <a:rPr lang="en-US" sz="2000" b="0" dirty="0" err="1">
                <a:effectLst/>
              </a:rPr>
              <a:t>sudo</a:t>
            </a:r>
            <a:r>
              <a:rPr lang="en-US" sz="2000" b="0" dirty="0">
                <a:effectLst/>
              </a:rPr>
              <a:t> apt update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   </a:t>
            </a:r>
            <a:r>
              <a:rPr lang="en-US" sz="2000" b="0" dirty="0" err="1">
                <a:effectLst/>
              </a:rPr>
              <a:t>sudo</a:t>
            </a:r>
            <a:r>
              <a:rPr lang="en-US" sz="2000" b="0" dirty="0">
                <a:effectLst/>
              </a:rPr>
              <a:t> apt install build-essential dkms </a:t>
            </a:r>
            <a:r>
              <a:rPr lang="en-US" sz="2000" b="0" dirty="0" err="1">
                <a:effectLst/>
              </a:rPr>
              <a:t>linux</a:t>
            </a:r>
            <a:r>
              <a:rPr lang="en-US" sz="2000" b="0" dirty="0">
                <a:effectLst/>
              </a:rPr>
              <a:t>-headers-$(</a:t>
            </a:r>
            <a:r>
              <a:rPr lang="en-US" sz="2000" b="0" dirty="0" err="1">
                <a:effectLst/>
              </a:rPr>
              <a:t>uname</a:t>
            </a:r>
            <a:r>
              <a:rPr lang="en-US" sz="2000" b="0" dirty="0">
                <a:effectLst/>
              </a:rPr>
              <a:t> -r) </a:t>
            </a:r>
            <a:r>
              <a:rPr lang="en-US" sz="2000" b="0" dirty="0" err="1">
                <a:effectLst/>
              </a:rPr>
              <a:t>gcc</a:t>
            </a:r>
            <a:r>
              <a:rPr lang="en-US" sz="2000" b="0" dirty="0">
                <a:effectLst/>
              </a:rPr>
              <a:t> make </a:t>
            </a:r>
            <a:r>
              <a:rPr lang="en-US" sz="2000" b="0" dirty="0" err="1">
                <a:effectLst/>
              </a:rPr>
              <a:t>perl</a:t>
            </a:r>
            <a:endParaRPr lang="en-US" sz="20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   ```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   Luego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reinstala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y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reinicia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5. Activa modo </a:t>
            </a:r>
            <a:r>
              <a:rPr lang="en-US" sz="2000" b="0" dirty="0" err="1">
                <a:effectLst/>
              </a:rPr>
              <a:t>pantalla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completa</a:t>
            </a:r>
            <a:r>
              <a:rPr lang="en-US" sz="2000" b="0" dirty="0">
                <a:effectLst/>
              </a:rPr>
              <a:t>: **Ver &gt;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Salir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modo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pantalla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completa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(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Host+F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).</a:t>
            </a:r>
          </a:p>
        </p:txBody>
      </p:sp>
      <p:pic>
        <p:nvPicPr>
          <p:cNvPr id="17" name="Imagen 1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F11458C-B50F-083F-C559-F2282FCC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53" r="2" b="7307"/>
          <a:stretch/>
        </p:blipFill>
        <p:spPr>
          <a:xfrm>
            <a:off x="5712208" y="3267075"/>
            <a:ext cx="6403592" cy="3461385"/>
          </a:xfrm>
          <a:prstGeom prst="rect">
            <a:avLst/>
          </a:prstGeom>
        </p:spPr>
      </p:pic>
      <p:pic>
        <p:nvPicPr>
          <p:cNvPr id="11" name="Imagen 10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8759EFD5-AAA7-576D-E345-1F39D538C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0" r="34255" b="59193"/>
          <a:stretch/>
        </p:blipFill>
        <p:spPr>
          <a:xfrm>
            <a:off x="5657383" y="129539"/>
            <a:ext cx="6458417" cy="29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5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A25FF-CA73-47B8-AB4C-1C3343FB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25DA41-A1BD-4EC5-8504-99DBC64B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020AADC-5327-0AFA-8E42-C55F7B0AECF6}"/>
              </a:ext>
            </a:extLst>
          </p:cNvPr>
          <p:cNvSpPr txBox="1"/>
          <p:nvPr/>
        </p:nvSpPr>
        <p:spPr>
          <a:xfrm>
            <a:off x="85724" y="1441450"/>
            <a:ext cx="3288412" cy="4860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Crear </a:t>
            </a:r>
            <a:r>
              <a:rPr lang="en-US" sz="2000" b="1" dirty="0" err="1">
                <a:effectLst/>
              </a:rPr>
              <a:t>Instantánea</a:t>
            </a:r>
            <a:r>
              <a:rPr lang="en-US" sz="2000" b="1" dirty="0">
                <a:effectLst/>
              </a:rPr>
              <a:t> (Snapshot - ¡MUY RECOMENDADO!):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*   </a:t>
            </a:r>
            <a:r>
              <a:rPr lang="en-US" sz="2000" b="0" dirty="0" err="1">
                <a:effectLst/>
              </a:rPr>
              <a:t>Pestaña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Instantáneas</a:t>
            </a:r>
            <a:r>
              <a:rPr lang="en-US" sz="2000" b="0" dirty="0">
                <a:effectLst/>
              </a:rPr>
              <a:t>" (o </a:t>
            </a:r>
            <a:r>
              <a:rPr lang="en-US" sz="2000" b="0" dirty="0" err="1">
                <a:effectLst/>
              </a:rPr>
              <a:t>clic</a:t>
            </a:r>
            <a:r>
              <a:rPr lang="en-US" sz="2000" b="0" dirty="0">
                <a:effectLst/>
              </a:rPr>
              <a:t> derecho </a:t>
            </a:r>
            <a:r>
              <a:rPr lang="en-US" sz="2000" b="0" dirty="0" err="1">
                <a:effectLst/>
              </a:rPr>
              <a:t>sobre</a:t>
            </a:r>
            <a:r>
              <a:rPr lang="en-US" sz="2000" b="0" dirty="0">
                <a:effectLst/>
              </a:rPr>
              <a:t> la VM &gt; </a:t>
            </a:r>
            <a:r>
              <a:rPr lang="en-US" sz="2000" b="0" dirty="0" err="1">
                <a:effectLst/>
              </a:rPr>
              <a:t>Instantáneas</a:t>
            </a:r>
            <a:r>
              <a:rPr lang="en-US" sz="2000" b="0" dirty="0">
                <a:effectLst/>
              </a:rPr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</a:t>
            </a:r>
            <a:r>
              <a:rPr lang="en-US" sz="2000" b="0" dirty="0" err="1">
                <a:effectLst/>
              </a:rPr>
              <a:t>Clic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Tomar</a:t>
            </a:r>
            <a:r>
              <a:rPr lang="en-US" sz="2000" b="0" dirty="0">
                <a:effectLst/>
              </a:rPr>
              <a:t>". Dale un </a:t>
            </a:r>
            <a:r>
              <a:rPr lang="en-US" sz="2000" b="0" dirty="0" err="1">
                <a:effectLst/>
              </a:rPr>
              <a:t>nombre</a:t>
            </a:r>
            <a:r>
              <a:rPr lang="en-US" sz="2000" b="0" dirty="0">
                <a:effectLst/>
              </a:rPr>
              <a:t> (</a:t>
            </a:r>
            <a:r>
              <a:rPr lang="en-US" sz="2000" b="0" dirty="0" err="1">
                <a:effectLst/>
              </a:rPr>
              <a:t>ej</a:t>
            </a:r>
            <a:r>
              <a:rPr lang="en-US" sz="2000" b="0" dirty="0">
                <a:effectLst/>
              </a:rPr>
              <a:t>. "</a:t>
            </a:r>
            <a:r>
              <a:rPr lang="en-US" sz="2000" b="0" dirty="0" err="1">
                <a:effectLst/>
              </a:rPr>
              <a:t>Instalación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Limpia</a:t>
            </a:r>
            <a:r>
              <a:rPr lang="en-US" sz="2000" b="0" dirty="0">
                <a:effectLst/>
              </a:rPr>
              <a:t> con Guest Additions") y </a:t>
            </a:r>
            <a:r>
              <a:rPr lang="en-US" sz="2000" b="0" dirty="0" err="1">
                <a:effectLst/>
              </a:rPr>
              <a:t>descripción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*   **</a:t>
            </a:r>
            <a:r>
              <a:rPr lang="en-US" sz="2000" b="1" dirty="0">
                <a:effectLst/>
              </a:rPr>
              <a:t>Para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restaurar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Selecciona</a:t>
            </a:r>
            <a:r>
              <a:rPr lang="en-US" sz="2000" b="0" dirty="0">
                <a:effectLst/>
              </a:rPr>
              <a:t> la </a:t>
            </a:r>
            <a:r>
              <a:rPr lang="en-US" sz="2000" b="0" dirty="0" err="1">
                <a:effectLst/>
              </a:rPr>
              <a:t>instantánea</a:t>
            </a:r>
            <a:r>
              <a:rPr lang="en-US" sz="2000" b="0" dirty="0">
                <a:effectLst/>
              </a:rPr>
              <a:t> &gt; "</a:t>
            </a:r>
            <a:r>
              <a:rPr lang="en-US" sz="2000" b="0" dirty="0" err="1">
                <a:effectLst/>
              </a:rPr>
              <a:t>Restaurar</a:t>
            </a:r>
            <a:r>
              <a:rPr lang="en-US" sz="2000" b="0" dirty="0">
                <a:effectLst/>
              </a:rPr>
              <a:t>".</a:t>
            </a:r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06F215C-58F4-96E2-6B10-C9C9EC6E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592" b="39196"/>
          <a:stretch/>
        </p:blipFill>
        <p:spPr>
          <a:xfrm>
            <a:off x="3459859" y="1106424"/>
            <a:ext cx="4456372" cy="3511295"/>
          </a:xfrm>
          <a:prstGeom prst="rect">
            <a:avLst/>
          </a:prstGeom>
        </p:spPr>
      </p:pic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4F6CEAF-BD34-9CDD-BC8B-9FE49A8650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571" t="24011" r="35918" b="22094"/>
          <a:stretch/>
        </p:blipFill>
        <p:spPr>
          <a:xfrm>
            <a:off x="8906256" y="1107148"/>
            <a:ext cx="3200020" cy="3510571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D619D9F-AE90-705D-D03E-FEA96A5DB1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8934"/>
          <a:stretch/>
        </p:blipFill>
        <p:spPr>
          <a:xfrm>
            <a:off x="3440812" y="4741459"/>
            <a:ext cx="8665464" cy="19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1B4CAE8-D149-ACDE-8F5F-F01846C98502}"/>
              </a:ext>
            </a:extLst>
          </p:cNvPr>
          <p:cNvSpPr txBox="1"/>
          <p:nvPr/>
        </p:nvSpPr>
        <p:spPr>
          <a:xfrm>
            <a:off x="88846" y="1669246"/>
            <a:ext cx="2549579" cy="481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B0F0"/>
                </a:solidFill>
                <a:effectLst/>
              </a:rPr>
              <a:t>Personalización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de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Apariencia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en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el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SO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Invitado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*   </a:t>
            </a:r>
            <a:r>
              <a:rPr lang="en-US" sz="2000" b="0" dirty="0" err="1">
                <a:effectLst/>
              </a:rPr>
              <a:t>Dentro</a:t>
            </a:r>
            <a:r>
              <a:rPr lang="en-US" sz="2000" b="0" dirty="0">
                <a:effectLst/>
              </a:rPr>
              <a:t> de Ubuntu/Kali: </a:t>
            </a:r>
            <a:r>
              <a:rPr lang="en-US" sz="2000" b="0" dirty="0" err="1">
                <a:effectLst/>
              </a:rPr>
              <a:t>Ap</a:t>
            </a:r>
            <a:r>
              <a:rPr lang="en-US" sz="2000" dirty="0" err="1"/>
              <a:t>licaciones</a:t>
            </a:r>
            <a:r>
              <a:rPr lang="en-US" sz="2000" b="0" dirty="0">
                <a:effectLst/>
              </a:rPr>
              <a:t>/ </a:t>
            </a:r>
            <a:r>
              <a:rPr lang="en-US" sz="2000" b="0" dirty="0" err="1">
                <a:effectLst/>
              </a:rPr>
              <a:t>Configuración</a:t>
            </a:r>
            <a:r>
              <a:rPr lang="en-US" sz="2000" b="0" dirty="0">
                <a:effectLst/>
              </a:rPr>
              <a:t> /</a:t>
            </a:r>
            <a:r>
              <a:rPr lang="en-US" sz="2000" b="0" dirty="0" err="1">
                <a:effectLst/>
              </a:rPr>
              <a:t>Accesibilidad</a:t>
            </a:r>
            <a:r>
              <a:rPr lang="en-US" sz="2000" b="0" dirty="0">
                <a:effectLst/>
              </a:rPr>
              <a:t> para </a:t>
            </a:r>
            <a:r>
              <a:rPr lang="en-US" sz="2000" b="0" dirty="0" err="1">
                <a:effectLst/>
              </a:rPr>
              <a:t>ajustar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temas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iconos</a:t>
            </a:r>
            <a:r>
              <a:rPr lang="en-US" sz="2000" b="0" dirty="0">
                <a:effectLst/>
              </a:rPr>
              <a:t>, </a:t>
            </a:r>
            <a:r>
              <a:rPr lang="en-US" sz="2000" b="0" dirty="0" err="1">
                <a:effectLst/>
              </a:rPr>
              <a:t>tamaño</a:t>
            </a:r>
            <a:r>
              <a:rPr lang="en-US" sz="2000" b="0" dirty="0">
                <a:effectLst/>
              </a:rPr>
              <a:t> de </a:t>
            </a:r>
            <a:r>
              <a:rPr lang="en-US" sz="2000" b="0" dirty="0" err="1">
                <a:effectLst/>
              </a:rPr>
              <a:t>fuentes</a:t>
            </a:r>
            <a:r>
              <a:rPr lang="en-US" sz="2000" b="0" dirty="0">
                <a:effectLst/>
              </a:rPr>
              <a:t>.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35825D8-AE33-402F-2442-6AF83C7B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1185781"/>
            <a:ext cx="9464729" cy="53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085FD1-965D-4283-9406-8871587C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08D17D-D5A0-4C32-BF02-863DBA93B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ABCEBF8-2425-4766-8DDA-A3BD0D6D3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1EC35B-7843-E0F0-9415-E9CE9DD233CD}"/>
              </a:ext>
            </a:extLst>
          </p:cNvPr>
          <p:cNvSpPr txBox="1"/>
          <p:nvPr/>
        </p:nvSpPr>
        <p:spPr>
          <a:xfrm>
            <a:off x="8536277" y="673240"/>
            <a:ext cx="3031524" cy="344637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atin typeface="+mj-lt"/>
                <a:ea typeface="+mj-ea"/>
                <a:cs typeface="+mj-cs"/>
              </a:rPr>
              <a:t>¡Listo!</a:t>
            </a:r>
            <a:endParaRPr lang="en-US" sz="4800" b="0" cap="all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A6EF2-94D4-4D7B-996A-A2690430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476B8144-3C2D-BC15-03BB-02FD58EE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2324"/>
          <a:stretch/>
        </p:blipFill>
        <p:spPr>
          <a:xfrm>
            <a:off x="-4740" y="2715766"/>
            <a:ext cx="7539395" cy="41422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AFB967-97DB-42D3-BB49-B711F361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pic>
        <p:nvPicPr>
          <p:cNvPr id="3" name="Imagen 2" descr="Imagen que contiene teclado&#10;&#10;El contenido generado por IA puede ser incorrecto.">
            <a:extLst>
              <a:ext uri="{FF2B5EF4-FFF2-40B4-BE49-F238E27FC236}">
                <a16:creationId xmlns:a16="http://schemas.microsoft.com/office/drawing/2014/main" id="{77E26DA9-484A-69DD-311D-2D3E5290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81" r="13452" b="3"/>
          <a:stretch/>
        </p:blipFill>
        <p:spPr>
          <a:xfrm>
            <a:off x="20" y="-1"/>
            <a:ext cx="3721588" cy="2624327"/>
          </a:xfrm>
          <a:prstGeom prst="rect">
            <a:avLst/>
          </a:prstGeom>
        </p:spPr>
      </p:pic>
      <p:pic>
        <p:nvPicPr>
          <p:cNvPr id="5" name="Imagen 4" descr="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CE0F09E-A5E4-3C5F-F28C-CE3D113180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51" r="4425" b="3"/>
          <a:stretch/>
        </p:blipFill>
        <p:spPr>
          <a:xfrm>
            <a:off x="3829049" y="1"/>
            <a:ext cx="3705605" cy="26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6BA098A-54AA-067A-332D-FB3DEA578C76}"/>
              </a:ext>
            </a:extLst>
          </p:cNvPr>
          <p:cNvSpPr txBox="1"/>
          <p:nvPr/>
        </p:nvSpPr>
        <p:spPr>
          <a:xfrm>
            <a:off x="619760" y="2194560"/>
            <a:ext cx="625729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##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Objetivos</a:t>
            </a:r>
            <a:r>
              <a:rPr lang="en-US" sz="1300" b="0" dirty="0">
                <a:effectLst/>
              </a:rPr>
              <a:t> de la </a:t>
            </a:r>
            <a:r>
              <a:rPr lang="en-US" sz="1300" b="0" dirty="0" err="1">
                <a:effectLst/>
              </a:rPr>
              <a:t>Práctica</a:t>
            </a:r>
            <a:endParaRPr lang="en-US" sz="13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300" b="0" dirty="0">
                <a:effectLst/>
              </a:rPr>
            </a:br>
            <a:r>
              <a:rPr lang="en-US" sz="1300" b="0" dirty="0">
                <a:effectLst/>
              </a:rPr>
              <a:t>*   </a:t>
            </a:r>
            <a:r>
              <a:rPr lang="en-US" sz="1300" b="0" dirty="0" err="1">
                <a:effectLst/>
              </a:rPr>
              <a:t>Preparar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el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entorno</a:t>
            </a:r>
            <a:r>
              <a:rPr lang="en-US" sz="1300" b="0" dirty="0">
                <a:effectLst/>
              </a:rPr>
              <a:t> para </a:t>
            </a:r>
            <a:r>
              <a:rPr lang="en-US" sz="1300" b="0" dirty="0" err="1">
                <a:effectLst/>
              </a:rPr>
              <a:t>virtualización</a:t>
            </a:r>
            <a:r>
              <a:rPr lang="en-US" sz="13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*   </a:t>
            </a:r>
            <a:r>
              <a:rPr lang="en-US" sz="1300" b="0" dirty="0" err="1">
                <a:effectLst/>
              </a:rPr>
              <a:t>Instalar</a:t>
            </a:r>
            <a:r>
              <a:rPr lang="en-US" sz="1300" b="0" dirty="0">
                <a:effectLst/>
              </a:rPr>
              <a:t> Linux (</a:t>
            </a:r>
            <a:r>
              <a:rPr lang="en-US" sz="1300" b="0" dirty="0" err="1">
                <a:effectLst/>
              </a:rPr>
              <a:t>ej</a:t>
            </a:r>
            <a:r>
              <a:rPr lang="en-US" sz="1300" b="0" dirty="0">
                <a:effectLst/>
              </a:rPr>
              <a:t>. Ubuntu/Kali) </a:t>
            </a:r>
            <a:r>
              <a:rPr lang="en-US" sz="1300" b="0" dirty="0" err="1">
                <a:effectLst/>
              </a:rPr>
              <a:t>en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una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Máquina</a:t>
            </a:r>
            <a:r>
              <a:rPr lang="en-US" sz="1300" b="0" dirty="0">
                <a:effectLst/>
              </a:rPr>
              <a:t> Virtual (VM) </a:t>
            </a:r>
            <a:r>
              <a:rPr lang="en-US" sz="1300" b="0" dirty="0" err="1">
                <a:effectLst/>
              </a:rPr>
              <a:t>usando</a:t>
            </a:r>
            <a:r>
              <a:rPr lang="en-US" sz="1300" b="0" dirty="0">
                <a:effectLst/>
              </a:rPr>
              <a:t> VirtualBox.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*   </a:t>
            </a:r>
            <a:r>
              <a:rPr lang="en-US" sz="1300" b="0" dirty="0" err="1">
                <a:effectLst/>
              </a:rPr>
              <a:t>Explorar</a:t>
            </a:r>
            <a:r>
              <a:rPr lang="en-US" sz="1300" b="0" dirty="0">
                <a:effectLst/>
              </a:rPr>
              <a:t> la </a:t>
            </a:r>
            <a:r>
              <a:rPr lang="en-US" sz="1300" b="0" dirty="0" err="1">
                <a:effectLst/>
              </a:rPr>
              <a:t>Interfaz</a:t>
            </a:r>
            <a:r>
              <a:rPr lang="en-US" sz="1300" b="0" dirty="0">
                <a:effectLst/>
              </a:rPr>
              <a:t> Gráfica de Usuario (GUI) del Linux </a:t>
            </a:r>
            <a:r>
              <a:rPr lang="en-US" sz="1300" b="0" dirty="0" err="1">
                <a:effectLst/>
              </a:rPr>
              <a:t>instalado</a:t>
            </a:r>
            <a:r>
              <a:rPr lang="en-US" sz="13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    *</a:t>
            </a:r>
            <a:r>
              <a:rPr lang="en-US" sz="1300" b="0" i="1" dirty="0">
                <a:effectLst/>
              </a:rPr>
              <a:t>(</a:t>
            </a:r>
            <a:r>
              <a:rPr lang="en-US" sz="1300" b="0" i="1" dirty="0" err="1">
                <a:effectLst/>
              </a:rPr>
              <a:t>Posteriormente</a:t>
            </a:r>
            <a:r>
              <a:rPr lang="en-US" sz="1300" b="0" i="1" dirty="0">
                <a:effectLst/>
              </a:rPr>
              <a:t> se </a:t>
            </a:r>
            <a:r>
              <a:rPr lang="en-US" sz="1300" b="0" i="1" dirty="0" err="1">
                <a:effectLst/>
              </a:rPr>
              <a:t>explorará</a:t>
            </a:r>
            <a:r>
              <a:rPr lang="en-US" sz="1300" b="0" i="1" dirty="0">
                <a:effectLst/>
              </a:rPr>
              <a:t> la </a:t>
            </a:r>
            <a:r>
              <a:rPr lang="en-US" sz="1300" b="0" i="1" dirty="0" err="1">
                <a:effectLst/>
              </a:rPr>
              <a:t>línea</a:t>
            </a:r>
            <a:r>
              <a:rPr lang="en-US" sz="1300" b="0" i="1" dirty="0">
                <a:effectLst/>
              </a:rPr>
              <a:t> de comandos).</a:t>
            </a:r>
            <a:r>
              <a:rPr lang="en-US" sz="1300" b="0" dirty="0">
                <a:effectLst/>
              </a:rPr>
              <a:t>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300" b="0" dirty="0">
                <a:effectLst/>
              </a:rPr>
            </a:br>
            <a:r>
              <a:rPr lang="en-US" sz="1300" b="0" dirty="0">
                <a:effectLst/>
              </a:rPr>
              <a:t>## 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Contexto</a:t>
            </a:r>
            <a:r>
              <a:rPr lang="en-US" sz="1300" b="0" dirty="0">
                <a:effectLst/>
              </a:rPr>
              <a:t>: </a:t>
            </a:r>
            <a:r>
              <a:rPr lang="en-US" sz="1300" b="0" dirty="0" err="1">
                <a:effectLst/>
              </a:rPr>
              <a:t>Virtualización</a:t>
            </a:r>
            <a:endParaRPr lang="en-US" sz="13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300" b="0" dirty="0">
                <a:effectLst/>
              </a:rPr>
            </a:br>
            <a:r>
              <a:rPr lang="en-US" sz="1300" b="0" dirty="0">
                <a:effectLst/>
              </a:rPr>
              <a:t>La </a:t>
            </a:r>
            <a:r>
              <a:rPr lang="en-US" sz="1300" b="0" dirty="0" err="1">
                <a:effectLst/>
              </a:rPr>
              <a:t>virtualización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permite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ejecutar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múltiples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sistemas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operativos</a:t>
            </a:r>
            <a:r>
              <a:rPr lang="en-US" sz="1300" b="0" dirty="0">
                <a:effectLst/>
              </a:rPr>
              <a:t> ("guests" o </a:t>
            </a:r>
            <a:r>
              <a:rPr lang="en-US" sz="1300" b="0" dirty="0" err="1">
                <a:effectLst/>
              </a:rPr>
              <a:t>invitados</a:t>
            </a:r>
            <a:r>
              <a:rPr lang="en-US" sz="1300" b="0" dirty="0">
                <a:effectLst/>
              </a:rPr>
              <a:t>) </a:t>
            </a:r>
            <a:r>
              <a:rPr lang="en-US" sz="1300" b="0" dirty="0" err="1">
                <a:effectLst/>
              </a:rPr>
              <a:t>en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una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única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computadora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física</a:t>
            </a:r>
            <a:r>
              <a:rPr lang="en-US" sz="1300" b="0" dirty="0">
                <a:effectLst/>
              </a:rPr>
              <a:t> ("host"), </a:t>
            </a:r>
            <a:r>
              <a:rPr lang="en-US" sz="1300" b="0" dirty="0" err="1">
                <a:effectLst/>
              </a:rPr>
              <a:t>aprovechando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el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aumento</a:t>
            </a:r>
            <a:r>
              <a:rPr lang="en-US" sz="1300" b="0" dirty="0">
                <a:effectLst/>
              </a:rPr>
              <a:t> de </a:t>
            </a:r>
            <a:r>
              <a:rPr lang="en-US" sz="1300" b="0" dirty="0" err="1">
                <a:effectLst/>
              </a:rPr>
              <a:t>poder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computacional</a:t>
            </a:r>
            <a:r>
              <a:rPr lang="en-US" sz="1300" b="0" dirty="0">
                <a:effectLst/>
              </a:rPr>
              <a:t> (CPU </a:t>
            </a:r>
            <a:r>
              <a:rPr lang="en-US" sz="1300" b="0" dirty="0" err="1">
                <a:effectLst/>
              </a:rPr>
              <a:t>multinúcleo</a:t>
            </a:r>
            <a:r>
              <a:rPr lang="en-US" sz="1300" b="0" dirty="0">
                <a:effectLst/>
              </a:rPr>
              <a:t>, RAM </a:t>
            </a:r>
            <a:r>
              <a:rPr lang="en-US" sz="1300" b="0" dirty="0" err="1">
                <a:effectLst/>
              </a:rPr>
              <a:t>abundante</a:t>
            </a:r>
            <a:r>
              <a:rPr lang="en-US" sz="1300" b="0" dirty="0">
                <a:effectLst/>
              </a:rPr>
              <a:t>). Cada "guest" opera </a:t>
            </a:r>
            <a:r>
              <a:rPr lang="en-US" sz="1300" b="0" dirty="0" err="1">
                <a:effectLst/>
              </a:rPr>
              <a:t>como</a:t>
            </a:r>
            <a:r>
              <a:rPr lang="en-US" sz="1300" b="0" dirty="0">
                <a:effectLst/>
              </a:rPr>
              <a:t> </a:t>
            </a:r>
            <a:r>
              <a:rPr lang="en-US" sz="1300" b="0" dirty="0" err="1">
                <a:effectLst/>
              </a:rPr>
              <a:t>una</a:t>
            </a:r>
            <a:r>
              <a:rPr lang="en-US" sz="1300" b="0" dirty="0">
                <a:effectLst/>
              </a:rPr>
              <a:t> "</a:t>
            </a:r>
            <a:r>
              <a:rPr lang="en-US" sz="1300" b="0" dirty="0" err="1">
                <a:effectLst/>
              </a:rPr>
              <a:t>máquina</a:t>
            </a:r>
            <a:r>
              <a:rPr lang="en-US" sz="1300" b="0" dirty="0">
                <a:effectLst/>
              </a:rPr>
              <a:t> virtual" </a:t>
            </a:r>
            <a:r>
              <a:rPr lang="en-US" sz="1300" b="0" dirty="0" err="1">
                <a:effectLst/>
              </a:rPr>
              <a:t>independiente</a:t>
            </a:r>
            <a:r>
              <a:rPr lang="en-US" sz="13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300" b="0" dirty="0">
                <a:effectLst/>
              </a:rPr>
            </a:br>
            <a:r>
              <a:rPr lang="en-US" sz="1300" b="0" dirty="0">
                <a:effectLst/>
              </a:rPr>
              <a:t>**</a:t>
            </a:r>
            <a:r>
              <a:rPr lang="en-US" sz="1300" dirty="0" err="1">
                <a:solidFill>
                  <a:srgbClr val="00B0F0"/>
                </a:solidFill>
                <a:effectLst/>
              </a:rPr>
              <a:t>Recursos</a:t>
            </a:r>
            <a:r>
              <a:rPr lang="en-US" sz="1300" b="1" dirty="0">
                <a:effectLst/>
              </a:rPr>
              <a:t>:</a:t>
            </a:r>
            <a:r>
              <a:rPr lang="en-US" sz="13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*   PC con ≥2GB RAM, ≥10-25GB disco libre.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dirty="0">
                <a:effectLst/>
              </a:rPr>
              <a:t>*   Internet para </a:t>
            </a:r>
            <a:r>
              <a:rPr lang="en-US" sz="1300" b="0" dirty="0" err="1">
                <a:effectLst/>
              </a:rPr>
              <a:t>descargas</a:t>
            </a:r>
            <a:r>
              <a:rPr lang="en-US" sz="1300" b="0" dirty="0">
                <a:effectLst/>
              </a:rPr>
              <a:t>.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ndo con diseño tecnológico">
            <a:extLst>
              <a:ext uri="{FF2B5EF4-FFF2-40B4-BE49-F238E27FC236}">
                <a16:creationId xmlns:a16="http://schemas.microsoft.com/office/drawing/2014/main" id="{5E828C11-3DFB-BEBF-5FA2-1AEC6180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92" r="34728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1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3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graphicFrame>
        <p:nvGraphicFramePr>
          <p:cNvPr id="5" name="CuadroTexto 2">
            <a:extLst>
              <a:ext uri="{FF2B5EF4-FFF2-40B4-BE49-F238E27FC236}">
                <a16:creationId xmlns:a16="http://schemas.microsoft.com/office/drawing/2014/main" id="{7E705FAB-1ED9-BDE4-431E-B475BE38D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121263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247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6035D65-D624-BA2B-5EA7-856D67F6A228}"/>
              </a:ext>
            </a:extLst>
          </p:cNvPr>
          <p:cNvSpPr txBox="1"/>
          <p:nvPr/>
        </p:nvSpPr>
        <p:spPr>
          <a:xfrm>
            <a:off x="1285875" y="1595203"/>
            <a:ext cx="10820400" cy="90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2800" b="1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Crear Nueva </a:t>
            </a:r>
            <a:r>
              <a:rPr kumimoji="0" lang="en-US" sz="2800" b="1" i="0" u="none" strike="noStrike" cap="all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Máquina</a:t>
            </a:r>
            <a:r>
              <a:rPr kumimoji="0" lang="en-US" sz="2800" b="1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Virtual (VM) </a:t>
            </a:r>
            <a:r>
              <a:rPr kumimoji="0" lang="en-US" sz="2800" b="1" i="0" u="none" strike="noStrike" cap="all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en</a:t>
            </a:r>
            <a:r>
              <a:rPr kumimoji="0" lang="en-US" sz="2800" b="1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VirtualBox:</a:t>
            </a:r>
            <a:r>
              <a:rPr kumimoji="0" lang="en-US" sz="2800" b="0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**</a:t>
            </a:r>
            <a:br>
              <a:rPr kumimoji="0" lang="en-US" sz="2800" b="0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    *   En VirtualBox Manager, </a:t>
            </a:r>
            <a:r>
              <a:rPr kumimoji="0" lang="en-US" sz="2800" b="0" i="0" u="none" strike="noStrike" cap="all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clic</a:t>
            </a:r>
            <a:r>
              <a:rPr kumimoji="0" lang="en-US" sz="2800" b="0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0" i="0" u="none" strike="noStrike" cap="all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en</a:t>
            </a:r>
            <a:r>
              <a:rPr kumimoji="0" lang="en-US" sz="2800" b="0" i="0" u="none" strike="noStrike" cap="all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"Nuevo</a:t>
            </a:r>
            <a:endParaRPr lang="en-US" sz="2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C4473F2-288F-2F80-48A1-871685F01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74" y="3429000"/>
            <a:ext cx="10650126" cy="20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20F7BB-886B-CB2C-04B9-3C2549560796}"/>
              </a:ext>
            </a:extLst>
          </p:cNvPr>
          <p:cNvSpPr txBox="1"/>
          <p:nvPr/>
        </p:nvSpPr>
        <p:spPr>
          <a:xfrm>
            <a:off x="438912" y="1147063"/>
            <a:ext cx="12191999" cy="2437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**</a:t>
            </a:r>
            <a:r>
              <a:rPr lang="en-US" sz="2000" b="1" dirty="0">
                <a:effectLst/>
              </a:rPr>
              <a:t>(B1 01) Nombre y SO: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Nombre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`</a:t>
            </a:r>
            <a:r>
              <a:rPr lang="en-US" sz="2000" b="0" dirty="0" err="1">
                <a:effectLst/>
              </a:rPr>
              <a:t>Ubuntu_VM</a:t>
            </a:r>
            <a:r>
              <a:rPr lang="en-US" sz="2000" b="0" dirty="0">
                <a:effectLst/>
              </a:rPr>
              <a:t>` (o `</a:t>
            </a:r>
            <a:r>
              <a:rPr lang="en-US" sz="2000" b="0" dirty="0" err="1">
                <a:effectLst/>
              </a:rPr>
              <a:t>Kali_VM</a:t>
            </a:r>
            <a:r>
              <a:rPr lang="en-US" sz="2000" b="0" dirty="0">
                <a:effectLst/>
              </a:rPr>
              <a:t>`).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Imagen ISO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**</a:t>
            </a:r>
            <a:r>
              <a:rPr lang="en-US" sz="2000" b="1" dirty="0" err="1">
                <a:effectLst/>
              </a:rPr>
              <a:t>Selecciona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el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archivo</a:t>
            </a:r>
            <a:r>
              <a:rPr lang="en-US" sz="2000" b="1" dirty="0">
                <a:effectLst/>
              </a:rPr>
              <a:t> </a:t>
            </a:r>
            <a:r>
              <a:rPr lang="en-US" sz="2000" b="0" dirty="0">
                <a:effectLst/>
              </a:rPr>
              <a:t>`</a:t>
            </a:r>
            <a:r>
              <a:rPr lang="en-US" sz="2000" b="1" dirty="0">
                <a:effectLst/>
              </a:rPr>
              <a:t>.iso</a:t>
            </a:r>
            <a:r>
              <a:rPr lang="en-US" sz="2000" b="0" dirty="0">
                <a:effectLst/>
              </a:rPr>
              <a:t>`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descargado</a:t>
            </a:r>
            <a:r>
              <a:rPr lang="en-US" sz="2000" b="1" dirty="0">
                <a:effectLst/>
              </a:rPr>
              <a:t>.</a:t>
            </a:r>
            <a:r>
              <a:rPr lang="en-US" sz="2000" b="0" dirty="0">
                <a:effectLst/>
              </a:rPr>
              <a:t>** VirtualBox </a:t>
            </a:r>
            <a:r>
              <a:rPr lang="en-US" sz="2000" b="0" dirty="0" err="1">
                <a:effectLst/>
              </a:rPr>
              <a:t>intentará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detectar</a:t>
            </a:r>
            <a:r>
              <a:rPr lang="en-US" sz="2000" b="0" dirty="0">
                <a:effectLst/>
              </a:rPr>
              <a:t> Tipo y </a:t>
            </a:r>
            <a:r>
              <a:rPr lang="en-US" sz="2000" b="0" dirty="0" err="1">
                <a:effectLst/>
              </a:rPr>
              <a:t>Versión</a:t>
            </a:r>
            <a:r>
              <a:rPr lang="en-US" sz="2000" b="0" dirty="0">
                <a:effectLst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Tipo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`Linux`.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Versión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Ej</a:t>
            </a:r>
            <a:r>
              <a:rPr lang="en-US" sz="2000" b="0" dirty="0">
                <a:effectLst/>
              </a:rPr>
              <a:t>: `Ubuntu (64-bit)` o `Debian (64-bit)` para Kali.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</a:t>
            </a:r>
            <a:r>
              <a:rPr lang="en-US" sz="2000" b="0" i="1" dirty="0">
                <a:effectLst/>
              </a:rPr>
              <a:t>(</a:t>
            </a:r>
            <a:r>
              <a:rPr lang="en-US" sz="2000" b="0" i="1" dirty="0" err="1">
                <a:effectLst/>
              </a:rPr>
              <a:t>Opcional</a:t>
            </a:r>
            <a:r>
              <a:rPr lang="en-US" sz="2000" b="0" i="1" dirty="0">
                <a:effectLst/>
              </a:rPr>
              <a:t>)</a:t>
            </a:r>
            <a:r>
              <a:rPr lang="en-US" sz="2000" b="0" dirty="0">
                <a:effectLst/>
              </a:rPr>
              <a:t>*: Marcar "</a:t>
            </a:r>
            <a:r>
              <a:rPr lang="en-US" sz="2000" b="0" dirty="0" err="1">
                <a:effectLst/>
              </a:rPr>
              <a:t>Omitir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instalación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desatendida</a:t>
            </a:r>
            <a:r>
              <a:rPr lang="en-US" sz="2000" b="0" dirty="0">
                <a:effectLst/>
              </a:rPr>
              <a:t>" para control manual </a:t>
            </a:r>
            <a:r>
              <a:rPr lang="en-US" sz="2000" b="0" dirty="0" err="1">
                <a:effectLst/>
              </a:rPr>
              <a:t>completo</a:t>
            </a:r>
            <a:r>
              <a:rPr lang="en-US" sz="2000" b="0" dirty="0">
                <a:effectLst/>
              </a:rPr>
              <a:t>.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510542A-7DED-691F-4494-6FAA64EA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7" t="6980" r="-4" b="33187"/>
          <a:stretch/>
        </p:blipFill>
        <p:spPr>
          <a:xfrm>
            <a:off x="6092688" y="3514725"/>
            <a:ext cx="6099312" cy="3238499"/>
          </a:xfrm>
          <a:prstGeom prst="rect">
            <a:avLst/>
          </a:prstGeom>
        </p:spPr>
      </p:pic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818989A-DADA-AE1A-C08B-347C346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87" t="8088" r="-4" b="31871"/>
          <a:stretch/>
        </p:blipFill>
        <p:spPr>
          <a:xfrm>
            <a:off x="-1" y="3514725"/>
            <a:ext cx="6099311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927D05-0D0C-77A1-E911-101BFD5CB8CD}"/>
              </a:ext>
            </a:extLst>
          </p:cNvPr>
          <p:cNvSpPr txBox="1"/>
          <p:nvPr/>
        </p:nvSpPr>
        <p:spPr>
          <a:xfrm>
            <a:off x="111019" y="1589936"/>
            <a:ext cx="4075642" cy="4024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**</a:t>
            </a:r>
            <a:r>
              <a:rPr lang="en-US" sz="2000" b="1" dirty="0">
                <a:effectLst/>
              </a:rPr>
              <a:t>(B 03) Hardware: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effectLst/>
              </a:rPr>
              <a:t>Memoria base (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RAM</a:t>
            </a:r>
            <a:r>
              <a:rPr lang="en-US" sz="2000" b="1" dirty="0">
                <a:effectLst/>
              </a:rPr>
              <a:t>):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Aumentar</a:t>
            </a:r>
            <a:r>
              <a:rPr lang="en-US" sz="2000" b="0" dirty="0">
                <a:effectLst/>
              </a:rPr>
              <a:t> (</a:t>
            </a:r>
            <a:r>
              <a:rPr lang="en-US" sz="2000" b="0" dirty="0" err="1">
                <a:effectLst/>
              </a:rPr>
              <a:t>ej</a:t>
            </a:r>
            <a:r>
              <a:rPr lang="en-US" sz="2000" b="0" dirty="0">
                <a:effectLst/>
              </a:rPr>
              <a:t>. 2048MB-4096MB+), **</a:t>
            </a:r>
            <a:r>
              <a:rPr lang="en-US" sz="2000" b="1" dirty="0" err="1">
                <a:effectLst/>
              </a:rPr>
              <a:t>mantenerse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en</a:t>
            </a:r>
            <a:r>
              <a:rPr lang="en-US" sz="2000" b="1" dirty="0">
                <a:effectLst/>
              </a:rPr>
              <a:t> la zona </a:t>
            </a:r>
            <a:r>
              <a:rPr lang="en-US" sz="2000" b="1" dirty="0" err="1">
                <a:effectLst/>
              </a:rPr>
              <a:t>verde</a:t>
            </a:r>
            <a:r>
              <a:rPr lang="en-US" sz="2000" b="1" dirty="0">
                <a:effectLst/>
              </a:rPr>
              <a:t>.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Procesadores</a:t>
            </a:r>
            <a:r>
              <a:rPr lang="en-US" sz="2000" b="1" dirty="0">
                <a:effectLst/>
              </a:rPr>
              <a:t> (CPU):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Aumentar</a:t>
            </a:r>
            <a:r>
              <a:rPr lang="en-US" sz="2000" b="0" dirty="0">
                <a:effectLst/>
              </a:rPr>
              <a:t> (</a:t>
            </a:r>
            <a:r>
              <a:rPr lang="en-US" sz="2000" b="0" dirty="0" err="1">
                <a:effectLst/>
              </a:rPr>
              <a:t>ej</a:t>
            </a:r>
            <a:r>
              <a:rPr lang="en-US" sz="2000" b="0" dirty="0">
                <a:effectLst/>
              </a:rPr>
              <a:t>. 2+ </a:t>
            </a:r>
            <a:r>
              <a:rPr lang="en-US" sz="2000" b="0" dirty="0" err="1">
                <a:effectLst/>
              </a:rPr>
              <a:t>núcleos</a:t>
            </a:r>
            <a:r>
              <a:rPr lang="en-US" sz="2000" b="0" dirty="0">
                <a:effectLst/>
              </a:rPr>
              <a:t>), **</a:t>
            </a:r>
            <a:r>
              <a:rPr lang="en-US" sz="2000" b="1" dirty="0" err="1">
                <a:effectLst/>
              </a:rPr>
              <a:t>mantenerse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en</a:t>
            </a:r>
            <a:r>
              <a:rPr lang="en-US" sz="2000" b="1" dirty="0">
                <a:effectLst/>
              </a:rPr>
              <a:t> la zona </a:t>
            </a:r>
            <a:r>
              <a:rPr lang="en-US" sz="2000" b="1" dirty="0" err="1">
                <a:effectLst/>
              </a:rPr>
              <a:t>verde</a:t>
            </a:r>
            <a:r>
              <a:rPr lang="en-US" sz="2000" b="1" dirty="0">
                <a:effectLst/>
              </a:rPr>
              <a:t>.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effectLst/>
              </a:rPr>
              <a:t>(</a:t>
            </a:r>
            <a:r>
              <a:rPr lang="en-US" sz="2000" b="1" dirty="0" err="1">
                <a:effectLst/>
              </a:rPr>
              <a:t>Opcional</a:t>
            </a:r>
            <a:r>
              <a:rPr lang="en-US" sz="2000" b="1" dirty="0">
                <a:effectLst/>
              </a:rPr>
              <a:t>, </a:t>
            </a:r>
            <a:r>
              <a:rPr lang="en-US" sz="2000" b="1" dirty="0" err="1">
                <a:effectLst/>
              </a:rPr>
              <a:t>recomendado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por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usuario</a:t>
            </a:r>
            <a:r>
              <a:rPr lang="en-US" sz="2000" b="1" dirty="0">
                <a:effectLst/>
              </a:rPr>
              <a:t>) </a:t>
            </a:r>
            <a:r>
              <a:rPr lang="en-US" sz="2000" b="1" dirty="0" err="1">
                <a:effectLst/>
              </a:rPr>
              <a:t>Habilitar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EFI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Marcar "</a:t>
            </a:r>
            <a:r>
              <a:rPr lang="en-US" sz="2000" b="0" dirty="0" err="1">
                <a:effectLst/>
              </a:rPr>
              <a:t>Habilitar</a:t>
            </a:r>
            <a:r>
              <a:rPr lang="en-US" sz="2000" b="0" dirty="0">
                <a:effectLst/>
              </a:rPr>
              <a:t> EFI (solo SO </a:t>
            </a:r>
            <a:r>
              <a:rPr lang="en-US" sz="2000" b="0" dirty="0" err="1">
                <a:effectLst/>
              </a:rPr>
              <a:t>especiales</a:t>
            </a:r>
            <a:r>
              <a:rPr lang="en-US" sz="2000" b="0" dirty="0">
                <a:effectLst/>
              </a:rPr>
              <a:t>)".</a:t>
            </a: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E2F87D9-2B25-BB78-56AE-642A62D5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6"/>
          <a:stretch/>
        </p:blipFill>
        <p:spPr>
          <a:xfrm>
            <a:off x="4297680" y="720725"/>
            <a:ext cx="7638288" cy="57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179671-149E-D050-90F7-91C71D8184CA}"/>
              </a:ext>
            </a:extLst>
          </p:cNvPr>
          <p:cNvSpPr txBox="1"/>
          <p:nvPr/>
        </p:nvSpPr>
        <p:spPr>
          <a:xfrm>
            <a:off x="171450" y="1501944"/>
            <a:ext cx="4801249" cy="385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**</a:t>
            </a:r>
            <a:r>
              <a:rPr lang="en-US" sz="2000" b="1" dirty="0">
                <a:effectLst/>
              </a:rPr>
              <a:t>(B1 04) Disco Duro Virtual (.</a:t>
            </a:r>
            <a:r>
              <a:rPr lang="en-US" sz="2000" b="1" dirty="0" err="1">
                <a:effectLst/>
              </a:rPr>
              <a:t>vdi</a:t>
            </a:r>
            <a:r>
              <a:rPr lang="en-US" sz="2000" b="1" dirty="0">
                <a:effectLst/>
              </a:rPr>
              <a:t> </a:t>
            </a:r>
            <a:r>
              <a:rPr lang="en-US" sz="2000" b="1" dirty="0" err="1">
                <a:effectLst/>
              </a:rPr>
              <a:t>en</a:t>
            </a:r>
            <a:r>
              <a:rPr lang="en-US" sz="2000" b="1" dirty="0">
                <a:effectLst/>
              </a:rPr>
              <a:t> SATA):</a:t>
            </a:r>
            <a:r>
              <a:rPr lang="en-US" sz="2000" b="0" dirty="0">
                <a:effectLst/>
              </a:rPr>
              <a:t>**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</a:t>
            </a:r>
            <a:r>
              <a:rPr lang="en-US" sz="2000" b="0" dirty="0" err="1">
                <a:effectLst/>
              </a:rPr>
              <a:t>Seleccionar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Crear un disco </a:t>
            </a:r>
            <a:r>
              <a:rPr lang="en-US" sz="2000" b="0" dirty="0" err="1">
                <a:effectLst/>
              </a:rPr>
              <a:t>duro</a:t>
            </a:r>
            <a:r>
              <a:rPr lang="en-US" sz="2000" b="0" dirty="0">
                <a:effectLst/>
              </a:rPr>
              <a:t> virtual </a:t>
            </a:r>
            <a:r>
              <a:rPr lang="en-US" sz="2000" b="0" dirty="0" err="1">
                <a:effectLst/>
              </a:rPr>
              <a:t>ahora</a:t>
            </a:r>
            <a:r>
              <a:rPr lang="en-US" sz="2000" b="0" dirty="0">
                <a:effectLst/>
              </a:rPr>
              <a:t>". (Este </a:t>
            </a:r>
            <a:r>
              <a:rPr lang="en-US" sz="2000" b="0" dirty="0" err="1">
                <a:effectLst/>
              </a:rPr>
              <a:t>será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el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archivo</a:t>
            </a:r>
            <a:r>
              <a:rPr lang="en-US" sz="2000" b="0" dirty="0">
                <a:effectLst/>
              </a:rPr>
              <a:t> `.</a:t>
            </a:r>
            <a:r>
              <a:rPr lang="en-US" sz="2000" b="0" dirty="0" err="1">
                <a:effectLst/>
              </a:rPr>
              <a:t>vdi</a:t>
            </a:r>
            <a:r>
              <a:rPr lang="en-US" sz="2000" b="0" dirty="0">
                <a:effectLst/>
              </a:rPr>
              <a:t>` que se </a:t>
            </a:r>
            <a:r>
              <a:rPr lang="en-US" sz="2000" b="0" dirty="0" err="1">
                <a:effectLst/>
              </a:rPr>
              <a:t>montará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SATA).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Tamaño</a:t>
            </a:r>
            <a:r>
              <a:rPr lang="en-US" sz="2000" b="1" dirty="0">
                <a:solidFill>
                  <a:srgbClr val="00B0F0"/>
                </a:solidFill>
                <a:effectLst/>
              </a:rPr>
              <a:t> del disco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Ajustar</a:t>
            </a:r>
            <a:r>
              <a:rPr lang="en-US" sz="2000" b="0" dirty="0">
                <a:effectLst/>
              </a:rPr>
              <a:t> (</a:t>
            </a:r>
            <a:r>
              <a:rPr lang="en-US" sz="2000" b="0" dirty="0" err="1">
                <a:effectLst/>
              </a:rPr>
              <a:t>ej</a:t>
            </a:r>
            <a:r>
              <a:rPr lang="en-US" sz="2000" b="0" dirty="0">
                <a:effectLst/>
              </a:rPr>
              <a:t>. Ubuntu: 25GB+, Kali: 20-30GB+).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>
                <a:effectLst/>
              </a:rPr>
              <a:t>Tipo de </a:t>
            </a:r>
            <a:r>
              <a:rPr lang="en-US" sz="2000" b="1" dirty="0" err="1">
                <a:effectLst/>
              </a:rPr>
              <a:t>archivo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`VDI (VirtualBox Disk Image)`.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</a:rPr>
              <a:t>        *   **</a:t>
            </a:r>
            <a:r>
              <a:rPr lang="en-US" sz="2000" b="1" dirty="0" err="1">
                <a:solidFill>
                  <a:srgbClr val="00B0F0"/>
                </a:solidFill>
                <a:effectLst/>
              </a:rPr>
              <a:t>Almacenamiento</a:t>
            </a:r>
            <a:r>
              <a:rPr lang="en-US" sz="2000" b="1" dirty="0">
                <a:effectLst/>
              </a:rPr>
              <a:t>:</a:t>
            </a:r>
            <a:r>
              <a:rPr lang="en-US" sz="2000" b="0" dirty="0">
                <a:effectLst/>
              </a:rPr>
              <a:t>** </a:t>
            </a:r>
            <a:r>
              <a:rPr lang="en-US" sz="2000" b="0" dirty="0" err="1">
                <a:effectLst/>
              </a:rPr>
              <a:t>Elegir</a:t>
            </a:r>
            <a:r>
              <a:rPr lang="en-US" sz="2000" b="0" dirty="0">
                <a:effectLst/>
              </a:rPr>
              <a:t> "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Reservado</a:t>
            </a:r>
            <a:r>
              <a:rPr lang="en-US" sz="2000" b="0" dirty="0">
                <a:solidFill>
                  <a:srgbClr val="00B0F0"/>
                </a:solidFill>
                <a:effectLst/>
              </a:rPr>
              <a:t> </a:t>
            </a:r>
            <a:r>
              <a:rPr lang="en-US" sz="2000" b="0" dirty="0" err="1">
                <a:solidFill>
                  <a:srgbClr val="00B0F0"/>
                </a:solidFill>
                <a:effectLst/>
              </a:rPr>
              <a:t>completamente</a:t>
            </a:r>
            <a:r>
              <a:rPr lang="en-US" sz="2000" b="0" dirty="0">
                <a:effectLst/>
              </a:rPr>
              <a:t>" (</a:t>
            </a:r>
            <a:r>
              <a:rPr lang="en-US" sz="2000" b="0" dirty="0" err="1">
                <a:effectLst/>
              </a:rPr>
              <a:t>recomendado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por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defecto</a:t>
            </a:r>
            <a:r>
              <a:rPr lang="en-US" sz="2000" b="0" dirty="0">
                <a:effectLst/>
              </a:rPr>
              <a:t> para que no de </a:t>
            </a:r>
            <a:r>
              <a:rPr lang="en-US" sz="2000" b="1" u="sng" dirty="0">
                <a:solidFill>
                  <a:srgbClr val="FF0000"/>
                </a:solidFill>
                <a:effectLst/>
              </a:rPr>
              <a:t>error</a:t>
            </a:r>
            <a:r>
              <a:rPr lang="en-US" sz="2000" b="0" dirty="0">
                <a:effectLst/>
              </a:rPr>
              <a:t> de </a:t>
            </a:r>
            <a:r>
              <a:rPr lang="en-US" sz="2000" b="0" dirty="0" err="1">
                <a:effectLst/>
              </a:rPr>
              <a:t>espacio</a:t>
            </a:r>
            <a:r>
              <a:rPr lang="en-US" sz="2000" b="0" dirty="0">
                <a:effectLst/>
              </a:rPr>
              <a:t> </a:t>
            </a:r>
            <a:r>
              <a:rPr lang="en-US" sz="2000" b="0" dirty="0" err="1">
                <a:effectLst/>
              </a:rPr>
              <a:t>en</a:t>
            </a:r>
            <a:r>
              <a:rPr lang="en-US" sz="2000" b="0" dirty="0">
                <a:effectLst/>
              </a:rPr>
              <a:t> la </a:t>
            </a:r>
            <a:r>
              <a:rPr lang="en-US" sz="2000" b="0" dirty="0" err="1">
                <a:effectLst/>
              </a:rPr>
              <a:t>instalacion</a:t>
            </a:r>
            <a:r>
              <a:rPr lang="en-US" sz="2000" b="0" dirty="0">
                <a:effectLst/>
              </a:rPr>
              <a:t>) 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405FAD4-9E1D-9DF9-AD65-810063B4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769466"/>
            <a:ext cx="7047851" cy="50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5884F97-E943-FECB-35BF-4095ED55BF5F}"/>
              </a:ext>
            </a:extLst>
          </p:cNvPr>
          <p:cNvSpPr txBox="1"/>
          <p:nvPr/>
        </p:nvSpPr>
        <p:spPr>
          <a:xfrm>
            <a:off x="3381374" y="962025"/>
            <a:ext cx="6924676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/>
              </a:rPr>
              <a:t>Resumen</a:t>
            </a:r>
            <a:r>
              <a:rPr lang="en-US" sz="2800" dirty="0">
                <a:effectLst/>
              </a:rPr>
              <a:t>:** </a:t>
            </a:r>
            <a:r>
              <a:rPr lang="en-US" sz="2800" dirty="0" err="1">
                <a:effectLst/>
              </a:rPr>
              <a:t>Verifica</a:t>
            </a:r>
            <a:r>
              <a:rPr lang="en-US" sz="2800" dirty="0">
                <a:effectLst/>
              </a:rPr>
              <a:t> la </a:t>
            </a:r>
            <a:r>
              <a:rPr lang="en-US" sz="2800" dirty="0" err="1">
                <a:effectLst/>
              </a:rPr>
              <a:t>configuración</a:t>
            </a:r>
            <a:r>
              <a:rPr lang="en-US" sz="2800" dirty="0">
                <a:effectLst/>
              </a:rPr>
              <a:t>.</a:t>
            </a:r>
          </a:p>
        </p:txBody>
      </p:sp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CBF5BC7-BC0E-10CA-2004-AA259AA4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6" y="1583669"/>
            <a:ext cx="9182100" cy="47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0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A64D23-3A1D-4E8C-55F0-AF0450DDF16D}"/>
              </a:ext>
            </a:extLst>
          </p:cNvPr>
          <p:cNvSpPr txBox="1"/>
          <p:nvPr/>
        </p:nvSpPr>
        <p:spPr>
          <a:xfrm>
            <a:off x="1770171" y="297381"/>
            <a:ext cx="7783404" cy="7637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indent="-22860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effectLst/>
                <a:latin typeface="+mj-lt"/>
                <a:ea typeface="+mj-ea"/>
                <a:cs typeface="+mj-cs"/>
              </a:rPr>
              <a:t>Creando MV.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BBB955E-48BE-6A7C-EBFF-99F298A2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061131"/>
            <a:ext cx="7876682" cy="56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73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DE47E767-7FC1-4370-BF14-9BFD3BDACE73}">
  <we:reference id="wa200005566" version="3.0.0.3" store="es-E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5F3F099-E31E-4085-85FD-DBB2D5A68305}">
  <we:reference id="wa200006038" version="1.0.0.4" store="es-ES" storeType="OMEX"/>
  <we:alternateReferences>
    <we:reference id="wa200006038" version="1.0.0.4" store="wa200006038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ppt/webextensions/webextension3.xml><?xml version="1.0" encoding="utf-8"?>
<we:webextension xmlns:we="http://schemas.microsoft.com/office/webextensions/webextension/2010/11" id="{F007D2CC-E279-498E-B8F7-A183E1FFED50}">
  <we:reference id="wa200007130" version="1.0.0.1" store="es-E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735A15F8-8C49-461A-928D-1C5F426F8781}">
  <we:reference id="wa200005669" version="2.0.0.0" store="es-E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165</TotalTime>
  <Words>1231</Words>
  <Application>Microsoft Office PowerPoint</Application>
  <PresentationFormat>Panorámica</PresentationFormat>
  <Paragraphs>71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Consolas</vt:lpstr>
      <vt:lpstr>Estela de condensación</vt:lpstr>
      <vt:lpstr>Guía: Instalación de Linux (Ubuntu/Kali) en VirtualBox y exploración de la GUI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ALEJANDRO VIERA LADRÓN DE GUEVARA</dc:creator>
  <cp:lastModifiedBy>JONATHAN ALEJANDRO VIERA LADRÓN DE GUEVARA</cp:lastModifiedBy>
  <cp:revision>3</cp:revision>
  <dcterms:created xsi:type="dcterms:W3CDTF">2025-05-09T01:31:00Z</dcterms:created>
  <dcterms:modified xsi:type="dcterms:W3CDTF">2025-05-09T07:53:43Z</dcterms:modified>
</cp:coreProperties>
</file>